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7" r:id="rId1"/>
  </p:sldMasterIdLst>
  <p:notesMasterIdLst>
    <p:notesMasterId r:id="rId53"/>
  </p:notesMasterIdLst>
  <p:sldIdLst>
    <p:sldId id="256" r:id="rId2"/>
    <p:sldId id="322" r:id="rId3"/>
    <p:sldId id="324" r:id="rId4"/>
    <p:sldId id="257" r:id="rId5"/>
    <p:sldId id="258" r:id="rId6"/>
    <p:sldId id="266" r:id="rId7"/>
    <p:sldId id="267" r:id="rId8"/>
    <p:sldId id="268" r:id="rId9"/>
    <p:sldId id="269" r:id="rId10"/>
    <p:sldId id="270" r:id="rId11"/>
    <p:sldId id="323" r:id="rId12"/>
    <p:sldId id="265" r:id="rId13"/>
    <p:sldId id="272" r:id="rId14"/>
    <p:sldId id="274" r:id="rId15"/>
    <p:sldId id="277" r:id="rId16"/>
    <p:sldId id="278" r:id="rId17"/>
    <p:sldId id="282" r:id="rId18"/>
    <p:sldId id="280" r:id="rId19"/>
    <p:sldId id="281" r:id="rId20"/>
    <p:sldId id="283" r:id="rId21"/>
    <p:sldId id="284" r:id="rId22"/>
    <p:sldId id="285" r:id="rId23"/>
    <p:sldId id="286" r:id="rId24"/>
    <p:sldId id="289" r:id="rId25"/>
    <p:sldId id="294" r:id="rId26"/>
    <p:sldId id="291" r:id="rId27"/>
    <p:sldId id="293" r:id="rId28"/>
    <p:sldId id="295" r:id="rId29"/>
    <p:sldId id="296" r:id="rId30"/>
    <p:sldId id="297" r:id="rId31"/>
    <p:sldId id="298" r:id="rId32"/>
    <p:sldId id="299" r:id="rId33"/>
    <p:sldId id="301" r:id="rId34"/>
    <p:sldId id="302" r:id="rId35"/>
    <p:sldId id="303" r:id="rId36"/>
    <p:sldId id="320" r:id="rId37"/>
    <p:sldId id="321" r:id="rId38"/>
    <p:sldId id="306" r:id="rId39"/>
    <p:sldId id="305" r:id="rId40"/>
    <p:sldId id="307" r:id="rId41"/>
    <p:sldId id="309" r:id="rId42"/>
    <p:sldId id="310" r:id="rId43"/>
    <p:sldId id="311" r:id="rId44"/>
    <p:sldId id="308" r:id="rId45"/>
    <p:sldId id="312" r:id="rId46"/>
    <p:sldId id="313" r:id="rId47"/>
    <p:sldId id="314" r:id="rId48"/>
    <p:sldId id="317" r:id="rId49"/>
    <p:sldId id="316" r:id="rId50"/>
    <p:sldId id="287" r:id="rId51"/>
    <p:sldId id="318"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91"/>
    <p:restoredTop sz="82543"/>
  </p:normalViewPr>
  <p:slideViewPr>
    <p:cSldViewPr snapToGrid="0" snapToObjects="1">
      <p:cViewPr varScale="1">
        <p:scale>
          <a:sx n="73" d="100"/>
          <a:sy n="73" d="100"/>
        </p:scale>
        <p:origin x="15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ata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ata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ata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50F149-6DC3-47E3-8D49-6AC1C869DA7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9EFA8D3-AAE4-4DF9-BBDD-D663E3371A11}">
      <dgm:prSet/>
      <dgm:spPr/>
      <dgm:t>
        <a:bodyPr/>
        <a:lstStyle/>
        <a:p>
          <a:pPr>
            <a:lnSpc>
              <a:spcPct val="100000"/>
            </a:lnSpc>
          </a:pPr>
          <a:r>
            <a:rPr lang="en-US" b="1" dirty="0"/>
            <a:t>Motivation:</a:t>
          </a:r>
          <a:r>
            <a:rPr lang="en-US" dirty="0"/>
            <a:t> IQ(Intelligence quotient) is a key measure of intelligence that is adjusted for age. Therefore, it is important to investigate the factors that affecting IQ development especially at a young age</a:t>
          </a:r>
        </a:p>
      </dgm:t>
    </dgm:pt>
    <dgm:pt modelId="{B6B77C43-36D8-437B-8F64-3D5F46D42024}" type="parTrans" cxnId="{D8433F07-25D8-4656-977A-15CE623418B8}">
      <dgm:prSet/>
      <dgm:spPr/>
      <dgm:t>
        <a:bodyPr/>
        <a:lstStyle/>
        <a:p>
          <a:endParaRPr lang="en-US"/>
        </a:p>
      </dgm:t>
    </dgm:pt>
    <dgm:pt modelId="{065A258A-7CCB-4EE1-9D59-1EA311588492}" type="sibTrans" cxnId="{D8433F07-25D8-4656-977A-15CE623418B8}">
      <dgm:prSet/>
      <dgm:spPr/>
      <dgm:t>
        <a:bodyPr/>
        <a:lstStyle/>
        <a:p>
          <a:endParaRPr lang="en-US"/>
        </a:p>
      </dgm:t>
    </dgm:pt>
    <dgm:pt modelId="{3D64B9D8-3512-4244-AA7B-3A410B74CADD}">
      <dgm:prSet/>
      <dgm:spPr/>
      <dgm:t>
        <a:bodyPr/>
        <a:lstStyle/>
        <a:p>
          <a:pPr>
            <a:lnSpc>
              <a:spcPct val="100000"/>
            </a:lnSpc>
          </a:pPr>
          <a:r>
            <a:rPr lang="en-US" b="1" dirty="0"/>
            <a:t>Main Goal:  </a:t>
          </a:r>
          <a:r>
            <a:rPr lang="en-US" dirty="0"/>
            <a:t>Analyze and predict cognitive test scores of preschoolers given characteristics of their mothers to examine the relationship between mothers’ characteristics and their child's IQ</a:t>
          </a:r>
        </a:p>
      </dgm:t>
    </dgm:pt>
    <dgm:pt modelId="{5DE77E17-FBB5-4696-A20B-B03C2F67E0C5}" type="parTrans" cxnId="{40A1CB03-2192-41CE-AB8D-A20D5AA7317E}">
      <dgm:prSet/>
      <dgm:spPr/>
      <dgm:t>
        <a:bodyPr/>
        <a:lstStyle/>
        <a:p>
          <a:endParaRPr lang="en-US"/>
        </a:p>
      </dgm:t>
    </dgm:pt>
    <dgm:pt modelId="{FDC67EBC-64E6-4381-8A21-3B1962696726}" type="sibTrans" cxnId="{40A1CB03-2192-41CE-AB8D-A20D5AA7317E}">
      <dgm:prSet/>
      <dgm:spPr/>
      <dgm:t>
        <a:bodyPr/>
        <a:lstStyle/>
        <a:p>
          <a:endParaRPr lang="en-US"/>
        </a:p>
      </dgm:t>
    </dgm:pt>
    <dgm:pt modelId="{065B4FF9-1BB3-4F64-943F-31ED1C9B93BE}">
      <dgm:prSet/>
      <dgm:spPr/>
      <dgm:t>
        <a:bodyPr/>
        <a:lstStyle/>
        <a:p>
          <a:pPr>
            <a:lnSpc>
              <a:spcPct val="100000"/>
            </a:lnSpc>
          </a:pPr>
          <a:r>
            <a:rPr lang="en-US" b="1" dirty="0"/>
            <a:t>Approach:  </a:t>
          </a:r>
          <a:r>
            <a:rPr lang="en-US" dirty="0"/>
            <a:t>Exploratory Data Analysis, Linear Regression Model and Cross Validation in Python  </a:t>
          </a:r>
        </a:p>
      </dgm:t>
    </dgm:pt>
    <dgm:pt modelId="{EA63DFF6-26D0-4FBB-A754-646B8C1D0941}" type="parTrans" cxnId="{00C223B0-999B-4239-BB32-0E6463911A48}">
      <dgm:prSet/>
      <dgm:spPr/>
      <dgm:t>
        <a:bodyPr/>
        <a:lstStyle/>
        <a:p>
          <a:endParaRPr lang="en-US"/>
        </a:p>
      </dgm:t>
    </dgm:pt>
    <dgm:pt modelId="{1C9FE159-2207-43BB-9EF1-156D7CB2387F}" type="sibTrans" cxnId="{00C223B0-999B-4239-BB32-0E6463911A48}">
      <dgm:prSet/>
      <dgm:spPr/>
      <dgm:t>
        <a:bodyPr/>
        <a:lstStyle/>
        <a:p>
          <a:endParaRPr lang="en-US"/>
        </a:p>
      </dgm:t>
    </dgm:pt>
    <dgm:pt modelId="{33FEDF15-ED77-4F10-A171-19A920A97A77}" type="pres">
      <dgm:prSet presAssocID="{DB50F149-6DC3-47E3-8D49-6AC1C869DA73}" presName="root" presStyleCnt="0">
        <dgm:presLayoutVars>
          <dgm:dir/>
          <dgm:resizeHandles val="exact"/>
        </dgm:presLayoutVars>
      </dgm:prSet>
      <dgm:spPr/>
    </dgm:pt>
    <dgm:pt modelId="{D1456BBF-92B3-43A8-8627-780F89F1F796}" type="pres">
      <dgm:prSet presAssocID="{09EFA8D3-AAE4-4DF9-BBDD-D663E3371A11}" presName="compNode" presStyleCnt="0"/>
      <dgm:spPr/>
    </dgm:pt>
    <dgm:pt modelId="{3063330E-28BE-45B9-A13C-4E67F9F8D6CA}" type="pres">
      <dgm:prSet presAssocID="{09EFA8D3-AAE4-4DF9-BBDD-D663E3371A11}" presName="bgRect" presStyleLbl="bgShp" presStyleIdx="0" presStyleCnt="3"/>
      <dgm:spPr/>
    </dgm:pt>
    <dgm:pt modelId="{EA78E17F-ED2C-4BCB-BB83-50E995EC5F66}" type="pres">
      <dgm:prSet presAssocID="{09EFA8D3-AAE4-4DF9-BBDD-D663E3371A1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odium"/>
        </a:ext>
      </dgm:extLst>
    </dgm:pt>
    <dgm:pt modelId="{9A261F91-39E2-4248-B9F3-98A23FC52EC4}" type="pres">
      <dgm:prSet presAssocID="{09EFA8D3-AAE4-4DF9-BBDD-D663E3371A11}" presName="spaceRect" presStyleCnt="0"/>
      <dgm:spPr/>
    </dgm:pt>
    <dgm:pt modelId="{37BA70F2-AFDB-4C5C-B779-6EB543F32010}" type="pres">
      <dgm:prSet presAssocID="{09EFA8D3-AAE4-4DF9-BBDD-D663E3371A11}" presName="parTx" presStyleLbl="revTx" presStyleIdx="0" presStyleCnt="3">
        <dgm:presLayoutVars>
          <dgm:chMax val="0"/>
          <dgm:chPref val="0"/>
        </dgm:presLayoutVars>
      </dgm:prSet>
      <dgm:spPr/>
    </dgm:pt>
    <dgm:pt modelId="{ECE19CE0-115C-43CD-9947-189577B65B7B}" type="pres">
      <dgm:prSet presAssocID="{065A258A-7CCB-4EE1-9D59-1EA311588492}" presName="sibTrans" presStyleCnt="0"/>
      <dgm:spPr/>
    </dgm:pt>
    <dgm:pt modelId="{90622BDE-FEF4-4013-A078-1C438C725AFB}" type="pres">
      <dgm:prSet presAssocID="{3D64B9D8-3512-4244-AA7B-3A410B74CADD}" presName="compNode" presStyleCnt="0"/>
      <dgm:spPr/>
    </dgm:pt>
    <dgm:pt modelId="{D7F0F048-652F-4E66-B7D1-B5D07A701D5A}" type="pres">
      <dgm:prSet presAssocID="{3D64B9D8-3512-4244-AA7B-3A410B74CADD}" presName="bgRect" presStyleLbl="bgShp" presStyleIdx="1" presStyleCnt="3"/>
      <dgm:spPr/>
    </dgm:pt>
    <dgm:pt modelId="{B7788754-C1CF-4CA1-B7CA-3AB7555B0072}" type="pres">
      <dgm:prSet presAssocID="{3D64B9D8-3512-4244-AA7B-3A410B74CAD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074EC62E-777E-46D4-A634-9A0EB5344846}" type="pres">
      <dgm:prSet presAssocID="{3D64B9D8-3512-4244-AA7B-3A410B74CADD}" presName="spaceRect" presStyleCnt="0"/>
      <dgm:spPr/>
    </dgm:pt>
    <dgm:pt modelId="{CEC47551-7F50-4CA2-971C-73871528AA64}" type="pres">
      <dgm:prSet presAssocID="{3D64B9D8-3512-4244-AA7B-3A410B74CADD}" presName="parTx" presStyleLbl="revTx" presStyleIdx="1" presStyleCnt="3">
        <dgm:presLayoutVars>
          <dgm:chMax val="0"/>
          <dgm:chPref val="0"/>
        </dgm:presLayoutVars>
      </dgm:prSet>
      <dgm:spPr/>
    </dgm:pt>
    <dgm:pt modelId="{560A5A7B-D1E6-452F-9D89-F25E6A7E8195}" type="pres">
      <dgm:prSet presAssocID="{FDC67EBC-64E6-4381-8A21-3B1962696726}" presName="sibTrans" presStyleCnt="0"/>
      <dgm:spPr/>
    </dgm:pt>
    <dgm:pt modelId="{1210A24E-9B71-41A9-B5AF-1B525DF1451C}" type="pres">
      <dgm:prSet presAssocID="{065B4FF9-1BB3-4F64-943F-31ED1C9B93BE}" presName="compNode" presStyleCnt="0"/>
      <dgm:spPr/>
    </dgm:pt>
    <dgm:pt modelId="{1DEC820C-E5F0-4FB8-BFD5-7E92F56531D5}" type="pres">
      <dgm:prSet presAssocID="{065B4FF9-1BB3-4F64-943F-31ED1C9B93BE}" presName="bgRect" presStyleLbl="bgShp" presStyleIdx="2" presStyleCnt="3"/>
      <dgm:spPr/>
    </dgm:pt>
    <dgm:pt modelId="{566B1F3A-3005-41B7-95D8-9A5307FD1A47}" type="pres">
      <dgm:prSet presAssocID="{065B4FF9-1BB3-4F64-943F-31ED1C9B93B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ybook"/>
        </a:ext>
      </dgm:extLst>
    </dgm:pt>
    <dgm:pt modelId="{009ACE93-BF7B-4D0C-A883-37F0DA1CA9F0}" type="pres">
      <dgm:prSet presAssocID="{065B4FF9-1BB3-4F64-943F-31ED1C9B93BE}" presName="spaceRect" presStyleCnt="0"/>
      <dgm:spPr/>
    </dgm:pt>
    <dgm:pt modelId="{5DDE4929-2DFB-466F-8DB7-3F741A64AB4B}" type="pres">
      <dgm:prSet presAssocID="{065B4FF9-1BB3-4F64-943F-31ED1C9B93BE}" presName="parTx" presStyleLbl="revTx" presStyleIdx="2" presStyleCnt="3">
        <dgm:presLayoutVars>
          <dgm:chMax val="0"/>
          <dgm:chPref val="0"/>
        </dgm:presLayoutVars>
      </dgm:prSet>
      <dgm:spPr/>
    </dgm:pt>
  </dgm:ptLst>
  <dgm:cxnLst>
    <dgm:cxn modelId="{40A1CB03-2192-41CE-AB8D-A20D5AA7317E}" srcId="{DB50F149-6DC3-47E3-8D49-6AC1C869DA73}" destId="{3D64B9D8-3512-4244-AA7B-3A410B74CADD}" srcOrd="1" destOrd="0" parTransId="{5DE77E17-FBB5-4696-A20B-B03C2F67E0C5}" sibTransId="{FDC67EBC-64E6-4381-8A21-3B1962696726}"/>
    <dgm:cxn modelId="{D8433F07-25D8-4656-977A-15CE623418B8}" srcId="{DB50F149-6DC3-47E3-8D49-6AC1C869DA73}" destId="{09EFA8D3-AAE4-4DF9-BBDD-D663E3371A11}" srcOrd="0" destOrd="0" parTransId="{B6B77C43-36D8-437B-8F64-3D5F46D42024}" sibTransId="{065A258A-7CCB-4EE1-9D59-1EA311588492}"/>
    <dgm:cxn modelId="{FF5A9507-A863-4158-935B-D4F094F7BA13}" type="presOf" srcId="{DB50F149-6DC3-47E3-8D49-6AC1C869DA73}" destId="{33FEDF15-ED77-4F10-A171-19A920A97A77}" srcOrd="0" destOrd="0" presId="urn:microsoft.com/office/officeart/2018/2/layout/IconVerticalSolidList"/>
    <dgm:cxn modelId="{F2816867-EB9E-4EC3-89DE-9B4274CDE048}" type="presOf" srcId="{09EFA8D3-AAE4-4DF9-BBDD-D663E3371A11}" destId="{37BA70F2-AFDB-4C5C-B779-6EB543F32010}" srcOrd="0" destOrd="0" presId="urn:microsoft.com/office/officeart/2018/2/layout/IconVerticalSolidList"/>
    <dgm:cxn modelId="{00C223B0-999B-4239-BB32-0E6463911A48}" srcId="{DB50F149-6DC3-47E3-8D49-6AC1C869DA73}" destId="{065B4FF9-1BB3-4F64-943F-31ED1C9B93BE}" srcOrd="2" destOrd="0" parTransId="{EA63DFF6-26D0-4FBB-A754-646B8C1D0941}" sibTransId="{1C9FE159-2207-43BB-9EF1-156D7CB2387F}"/>
    <dgm:cxn modelId="{22482CB0-44EF-4723-927B-7F5242E63803}" type="presOf" srcId="{3D64B9D8-3512-4244-AA7B-3A410B74CADD}" destId="{CEC47551-7F50-4CA2-971C-73871528AA64}" srcOrd="0" destOrd="0" presId="urn:microsoft.com/office/officeart/2018/2/layout/IconVerticalSolidList"/>
    <dgm:cxn modelId="{AC3B48EB-369D-4AEA-A15B-B9FA080B58F0}" type="presOf" srcId="{065B4FF9-1BB3-4F64-943F-31ED1C9B93BE}" destId="{5DDE4929-2DFB-466F-8DB7-3F741A64AB4B}" srcOrd="0" destOrd="0" presId="urn:microsoft.com/office/officeart/2018/2/layout/IconVerticalSolidList"/>
    <dgm:cxn modelId="{45612435-487A-4D11-BB2C-3D9AF0714441}" type="presParOf" srcId="{33FEDF15-ED77-4F10-A171-19A920A97A77}" destId="{D1456BBF-92B3-43A8-8627-780F89F1F796}" srcOrd="0" destOrd="0" presId="urn:microsoft.com/office/officeart/2018/2/layout/IconVerticalSolidList"/>
    <dgm:cxn modelId="{38B37389-5D0C-4BD9-94A7-5A662DC923AB}" type="presParOf" srcId="{D1456BBF-92B3-43A8-8627-780F89F1F796}" destId="{3063330E-28BE-45B9-A13C-4E67F9F8D6CA}" srcOrd="0" destOrd="0" presId="urn:microsoft.com/office/officeart/2018/2/layout/IconVerticalSolidList"/>
    <dgm:cxn modelId="{00893D07-3E7F-4C46-8E27-83E03D6AD5E8}" type="presParOf" srcId="{D1456BBF-92B3-43A8-8627-780F89F1F796}" destId="{EA78E17F-ED2C-4BCB-BB83-50E995EC5F66}" srcOrd="1" destOrd="0" presId="urn:microsoft.com/office/officeart/2018/2/layout/IconVerticalSolidList"/>
    <dgm:cxn modelId="{00D85A9B-9447-48D5-924F-45845850E179}" type="presParOf" srcId="{D1456BBF-92B3-43A8-8627-780F89F1F796}" destId="{9A261F91-39E2-4248-B9F3-98A23FC52EC4}" srcOrd="2" destOrd="0" presId="urn:microsoft.com/office/officeart/2018/2/layout/IconVerticalSolidList"/>
    <dgm:cxn modelId="{7174B830-217F-4862-A91B-A3112343E7BC}" type="presParOf" srcId="{D1456BBF-92B3-43A8-8627-780F89F1F796}" destId="{37BA70F2-AFDB-4C5C-B779-6EB543F32010}" srcOrd="3" destOrd="0" presId="urn:microsoft.com/office/officeart/2018/2/layout/IconVerticalSolidList"/>
    <dgm:cxn modelId="{D93AF4DF-0724-4F23-BE68-7084140E7F36}" type="presParOf" srcId="{33FEDF15-ED77-4F10-A171-19A920A97A77}" destId="{ECE19CE0-115C-43CD-9947-189577B65B7B}" srcOrd="1" destOrd="0" presId="urn:microsoft.com/office/officeart/2018/2/layout/IconVerticalSolidList"/>
    <dgm:cxn modelId="{3ACD741E-383A-45CD-AA3D-DE458227A767}" type="presParOf" srcId="{33FEDF15-ED77-4F10-A171-19A920A97A77}" destId="{90622BDE-FEF4-4013-A078-1C438C725AFB}" srcOrd="2" destOrd="0" presId="urn:microsoft.com/office/officeart/2018/2/layout/IconVerticalSolidList"/>
    <dgm:cxn modelId="{1E33A97D-7DEA-4090-BC66-7CA467BE59DA}" type="presParOf" srcId="{90622BDE-FEF4-4013-A078-1C438C725AFB}" destId="{D7F0F048-652F-4E66-B7D1-B5D07A701D5A}" srcOrd="0" destOrd="0" presId="urn:microsoft.com/office/officeart/2018/2/layout/IconVerticalSolidList"/>
    <dgm:cxn modelId="{FD899822-0673-4E13-AE15-2011EE84C834}" type="presParOf" srcId="{90622BDE-FEF4-4013-A078-1C438C725AFB}" destId="{B7788754-C1CF-4CA1-B7CA-3AB7555B0072}" srcOrd="1" destOrd="0" presId="urn:microsoft.com/office/officeart/2018/2/layout/IconVerticalSolidList"/>
    <dgm:cxn modelId="{79D7ADE0-5769-4A17-A4F2-2C1DE92C03CD}" type="presParOf" srcId="{90622BDE-FEF4-4013-A078-1C438C725AFB}" destId="{074EC62E-777E-46D4-A634-9A0EB5344846}" srcOrd="2" destOrd="0" presId="urn:microsoft.com/office/officeart/2018/2/layout/IconVerticalSolidList"/>
    <dgm:cxn modelId="{EBC78E2B-E22B-40F4-B5E7-929D97A647B4}" type="presParOf" srcId="{90622BDE-FEF4-4013-A078-1C438C725AFB}" destId="{CEC47551-7F50-4CA2-971C-73871528AA64}" srcOrd="3" destOrd="0" presId="urn:microsoft.com/office/officeart/2018/2/layout/IconVerticalSolidList"/>
    <dgm:cxn modelId="{57980E87-EE62-458E-BF67-3E36B92A8933}" type="presParOf" srcId="{33FEDF15-ED77-4F10-A171-19A920A97A77}" destId="{560A5A7B-D1E6-452F-9D89-F25E6A7E8195}" srcOrd="3" destOrd="0" presId="urn:microsoft.com/office/officeart/2018/2/layout/IconVerticalSolidList"/>
    <dgm:cxn modelId="{75280377-EA18-4F18-916E-7EDBDCC0CB8F}" type="presParOf" srcId="{33FEDF15-ED77-4F10-A171-19A920A97A77}" destId="{1210A24E-9B71-41A9-B5AF-1B525DF1451C}" srcOrd="4" destOrd="0" presId="urn:microsoft.com/office/officeart/2018/2/layout/IconVerticalSolidList"/>
    <dgm:cxn modelId="{CC09944C-347E-4DA3-A269-7DBE72A7FB69}" type="presParOf" srcId="{1210A24E-9B71-41A9-B5AF-1B525DF1451C}" destId="{1DEC820C-E5F0-4FB8-BFD5-7E92F56531D5}" srcOrd="0" destOrd="0" presId="urn:microsoft.com/office/officeart/2018/2/layout/IconVerticalSolidList"/>
    <dgm:cxn modelId="{86063F80-9AF4-46AE-93CD-0171BA81ABD8}" type="presParOf" srcId="{1210A24E-9B71-41A9-B5AF-1B525DF1451C}" destId="{566B1F3A-3005-41B7-95D8-9A5307FD1A47}" srcOrd="1" destOrd="0" presId="urn:microsoft.com/office/officeart/2018/2/layout/IconVerticalSolidList"/>
    <dgm:cxn modelId="{03B41489-3786-442A-9056-B9BA4DCC10DB}" type="presParOf" srcId="{1210A24E-9B71-41A9-B5AF-1B525DF1451C}" destId="{009ACE93-BF7B-4D0C-A883-37F0DA1CA9F0}" srcOrd="2" destOrd="0" presId="urn:microsoft.com/office/officeart/2018/2/layout/IconVerticalSolidList"/>
    <dgm:cxn modelId="{FCCE5C93-A86D-4ABB-BF8A-E1243EE34655}" type="presParOf" srcId="{1210A24E-9B71-41A9-B5AF-1B525DF1451C}" destId="{5DDE4929-2DFB-466F-8DB7-3F741A64AB4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266F4FD-7C04-49A2-B931-4DBBDDFB487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7CA1635-F77C-4535-B463-C0D12F5F843C}">
      <dgm:prSet/>
      <dgm:spPr/>
      <dgm:t>
        <a:bodyPr/>
        <a:lstStyle/>
        <a:p>
          <a:pPr>
            <a:lnSpc>
              <a:spcPct val="100000"/>
            </a:lnSpc>
          </a:pPr>
          <a:r>
            <a:rPr lang="en-US"/>
            <a:t>Split the data into training and testing sets</a:t>
          </a:r>
        </a:p>
      </dgm:t>
    </dgm:pt>
    <dgm:pt modelId="{9AECB3C0-C5C3-4A2F-9DF1-C81117DE63C6}" type="parTrans" cxnId="{A1AC9622-D8AA-41B2-BC54-53B608074510}">
      <dgm:prSet/>
      <dgm:spPr/>
      <dgm:t>
        <a:bodyPr/>
        <a:lstStyle/>
        <a:p>
          <a:endParaRPr lang="en-US"/>
        </a:p>
      </dgm:t>
    </dgm:pt>
    <dgm:pt modelId="{64BC4A07-7997-4AE4-ADC3-B6835C0D3D90}" type="sibTrans" cxnId="{A1AC9622-D8AA-41B2-BC54-53B608074510}">
      <dgm:prSet/>
      <dgm:spPr/>
      <dgm:t>
        <a:bodyPr/>
        <a:lstStyle/>
        <a:p>
          <a:endParaRPr lang="en-US"/>
        </a:p>
      </dgm:t>
    </dgm:pt>
    <dgm:pt modelId="{307D84D9-44BF-42BC-9974-C52CF78A59A2}">
      <dgm:prSet/>
      <dgm:spPr/>
      <dgm:t>
        <a:bodyPr/>
        <a:lstStyle/>
        <a:p>
          <a:pPr>
            <a:lnSpc>
              <a:spcPct val="100000"/>
            </a:lnSpc>
          </a:pPr>
          <a:r>
            <a:rPr lang="en-US" dirty="0">
              <a:solidFill>
                <a:schemeClr val="bg2"/>
              </a:solidFill>
            </a:rPr>
            <a:t>Fit the model to training data</a:t>
          </a:r>
        </a:p>
      </dgm:t>
    </dgm:pt>
    <dgm:pt modelId="{03454DFE-4EDB-41A1-8A71-7BEC521AB202}" type="parTrans" cxnId="{41C9A795-F70F-4B2F-BB29-AF4E251E171E}">
      <dgm:prSet/>
      <dgm:spPr/>
      <dgm:t>
        <a:bodyPr/>
        <a:lstStyle/>
        <a:p>
          <a:endParaRPr lang="en-US"/>
        </a:p>
      </dgm:t>
    </dgm:pt>
    <dgm:pt modelId="{61E8AD7A-2816-48A9-B46C-6E1726E70E16}" type="sibTrans" cxnId="{41C9A795-F70F-4B2F-BB29-AF4E251E171E}">
      <dgm:prSet/>
      <dgm:spPr/>
      <dgm:t>
        <a:bodyPr/>
        <a:lstStyle/>
        <a:p>
          <a:endParaRPr lang="en-US"/>
        </a:p>
      </dgm:t>
    </dgm:pt>
    <dgm:pt modelId="{6D2AFA51-DEAC-44D5-B97E-7A8563189A70}">
      <dgm:prSet/>
      <dgm:spPr/>
      <dgm:t>
        <a:bodyPr/>
        <a:lstStyle/>
        <a:p>
          <a:pPr>
            <a:lnSpc>
              <a:spcPct val="100000"/>
            </a:lnSpc>
          </a:pPr>
          <a:r>
            <a:rPr lang="en-US" dirty="0">
              <a:solidFill>
                <a:schemeClr val="bg2"/>
              </a:solidFill>
            </a:rPr>
            <a:t>Evaluate by predicting off the test values </a:t>
          </a:r>
        </a:p>
      </dgm:t>
    </dgm:pt>
    <dgm:pt modelId="{BF0BF173-0721-462F-9044-3B99711FACCD}" type="parTrans" cxnId="{8CB968A7-48CE-42A5-A89F-D9B1B8CF24AE}">
      <dgm:prSet/>
      <dgm:spPr/>
      <dgm:t>
        <a:bodyPr/>
        <a:lstStyle/>
        <a:p>
          <a:endParaRPr lang="en-US"/>
        </a:p>
      </dgm:t>
    </dgm:pt>
    <dgm:pt modelId="{146EC207-65E3-4F46-B768-3136190D034D}" type="sibTrans" cxnId="{8CB968A7-48CE-42A5-A89F-D9B1B8CF24AE}">
      <dgm:prSet/>
      <dgm:spPr/>
      <dgm:t>
        <a:bodyPr/>
        <a:lstStyle/>
        <a:p>
          <a:endParaRPr lang="en-US"/>
        </a:p>
      </dgm:t>
    </dgm:pt>
    <dgm:pt modelId="{CA5A377F-27D6-46EE-BA01-610EA3EEA645}" type="pres">
      <dgm:prSet presAssocID="{F266F4FD-7C04-49A2-B931-4DBBDDFB4875}" presName="root" presStyleCnt="0">
        <dgm:presLayoutVars>
          <dgm:dir/>
          <dgm:resizeHandles val="exact"/>
        </dgm:presLayoutVars>
      </dgm:prSet>
      <dgm:spPr/>
    </dgm:pt>
    <dgm:pt modelId="{A36A7916-F0BB-4E8E-B4B4-A720AABBFE29}" type="pres">
      <dgm:prSet presAssocID="{F7CA1635-F77C-4535-B463-C0D12F5F843C}" presName="compNode" presStyleCnt="0"/>
      <dgm:spPr/>
    </dgm:pt>
    <dgm:pt modelId="{31BF5EB6-2904-479C-8625-269E2EB4AB22}" type="pres">
      <dgm:prSet presAssocID="{F7CA1635-F77C-4535-B463-C0D12F5F84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5437D6F4-85E6-4D58-9A96-003655623C41}" type="pres">
      <dgm:prSet presAssocID="{F7CA1635-F77C-4535-B463-C0D12F5F843C}" presName="spaceRect" presStyleCnt="0"/>
      <dgm:spPr/>
    </dgm:pt>
    <dgm:pt modelId="{F05CD9EB-4E17-4E0A-BB21-09E740ABE0BC}" type="pres">
      <dgm:prSet presAssocID="{F7CA1635-F77C-4535-B463-C0D12F5F843C}" presName="textRect" presStyleLbl="revTx" presStyleIdx="0" presStyleCnt="3">
        <dgm:presLayoutVars>
          <dgm:chMax val="1"/>
          <dgm:chPref val="1"/>
        </dgm:presLayoutVars>
      </dgm:prSet>
      <dgm:spPr/>
    </dgm:pt>
    <dgm:pt modelId="{FF4B26E9-43A3-40FB-BCE8-EE6E6CF7DCC6}" type="pres">
      <dgm:prSet presAssocID="{64BC4A07-7997-4AE4-ADC3-B6835C0D3D90}" presName="sibTrans" presStyleCnt="0"/>
      <dgm:spPr/>
    </dgm:pt>
    <dgm:pt modelId="{79C5FAD8-6732-4F5F-BE68-2E378FBD8E16}" type="pres">
      <dgm:prSet presAssocID="{307D84D9-44BF-42BC-9974-C52CF78A59A2}" presName="compNode" presStyleCnt="0"/>
      <dgm:spPr/>
    </dgm:pt>
    <dgm:pt modelId="{6D7656F1-7A66-46AA-9E35-94FF5A298B4E}" type="pres">
      <dgm:prSet presAssocID="{307D84D9-44BF-42BC-9974-C52CF78A59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A5164564-00D8-4AFD-AF29-F5E43D994738}" type="pres">
      <dgm:prSet presAssocID="{307D84D9-44BF-42BC-9974-C52CF78A59A2}" presName="spaceRect" presStyleCnt="0"/>
      <dgm:spPr/>
    </dgm:pt>
    <dgm:pt modelId="{571CD4E2-0010-40A9-B9F7-8384BD5CEF1C}" type="pres">
      <dgm:prSet presAssocID="{307D84D9-44BF-42BC-9974-C52CF78A59A2}" presName="textRect" presStyleLbl="revTx" presStyleIdx="1" presStyleCnt="3">
        <dgm:presLayoutVars>
          <dgm:chMax val="1"/>
          <dgm:chPref val="1"/>
        </dgm:presLayoutVars>
      </dgm:prSet>
      <dgm:spPr/>
    </dgm:pt>
    <dgm:pt modelId="{51A9CE0E-3B0F-47CA-985C-BF01C2D9F0E7}" type="pres">
      <dgm:prSet presAssocID="{61E8AD7A-2816-48A9-B46C-6E1726E70E16}" presName="sibTrans" presStyleCnt="0"/>
      <dgm:spPr/>
    </dgm:pt>
    <dgm:pt modelId="{7ACC727F-3E87-4A70-AB61-370D01DA1846}" type="pres">
      <dgm:prSet presAssocID="{6D2AFA51-DEAC-44D5-B97E-7A8563189A70}" presName="compNode" presStyleCnt="0"/>
      <dgm:spPr/>
    </dgm:pt>
    <dgm:pt modelId="{CA960DCA-DCBD-49FD-8E7B-7FCA0D02BDAC}" type="pres">
      <dgm:prSet presAssocID="{6D2AFA51-DEAC-44D5-B97E-7A8563189A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597604ED-FEE6-438A-97EF-5422DF8A2AEC}" type="pres">
      <dgm:prSet presAssocID="{6D2AFA51-DEAC-44D5-B97E-7A8563189A70}" presName="spaceRect" presStyleCnt="0"/>
      <dgm:spPr/>
    </dgm:pt>
    <dgm:pt modelId="{81851027-BCE3-410D-8E8B-0F257E779595}" type="pres">
      <dgm:prSet presAssocID="{6D2AFA51-DEAC-44D5-B97E-7A8563189A70}" presName="textRect" presStyleLbl="revTx" presStyleIdx="2" presStyleCnt="3">
        <dgm:presLayoutVars>
          <dgm:chMax val="1"/>
          <dgm:chPref val="1"/>
        </dgm:presLayoutVars>
      </dgm:prSet>
      <dgm:spPr/>
    </dgm:pt>
  </dgm:ptLst>
  <dgm:cxnLst>
    <dgm:cxn modelId="{A1AC9622-D8AA-41B2-BC54-53B608074510}" srcId="{F266F4FD-7C04-49A2-B931-4DBBDDFB4875}" destId="{F7CA1635-F77C-4535-B463-C0D12F5F843C}" srcOrd="0" destOrd="0" parTransId="{9AECB3C0-C5C3-4A2F-9DF1-C81117DE63C6}" sibTransId="{64BC4A07-7997-4AE4-ADC3-B6835C0D3D90}"/>
    <dgm:cxn modelId="{67BCD666-54D7-44C0-924E-807DA6282DDB}" type="presOf" srcId="{F266F4FD-7C04-49A2-B931-4DBBDDFB4875}" destId="{CA5A377F-27D6-46EE-BA01-610EA3EEA645}" srcOrd="0" destOrd="0" presId="urn:microsoft.com/office/officeart/2018/2/layout/IconLabelList"/>
    <dgm:cxn modelId="{ADD83183-C864-4041-987D-DBEED726226F}" type="presOf" srcId="{F7CA1635-F77C-4535-B463-C0D12F5F843C}" destId="{F05CD9EB-4E17-4E0A-BB21-09E740ABE0BC}" srcOrd="0" destOrd="0" presId="urn:microsoft.com/office/officeart/2018/2/layout/IconLabelList"/>
    <dgm:cxn modelId="{41C9A795-F70F-4B2F-BB29-AF4E251E171E}" srcId="{F266F4FD-7C04-49A2-B931-4DBBDDFB4875}" destId="{307D84D9-44BF-42BC-9974-C52CF78A59A2}" srcOrd="1" destOrd="0" parTransId="{03454DFE-4EDB-41A1-8A71-7BEC521AB202}" sibTransId="{61E8AD7A-2816-48A9-B46C-6E1726E70E16}"/>
    <dgm:cxn modelId="{8CB968A7-48CE-42A5-A89F-D9B1B8CF24AE}" srcId="{F266F4FD-7C04-49A2-B931-4DBBDDFB4875}" destId="{6D2AFA51-DEAC-44D5-B97E-7A8563189A70}" srcOrd="2" destOrd="0" parTransId="{BF0BF173-0721-462F-9044-3B99711FACCD}" sibTransId="{146EC207-65E3-4F46-B768-3136190D034D}"/>
    <dgm:cxn modelId="{16826CAB-C0E4-434C-90AA-D5CB78CEA5FB}" type="presOf" srcId="{307D84D9-44BF-42BC-9974-C52CF78A59A2}" destId="{571CD4E2-0010-40A9-B9F7-8384BD5CEF1C}" srcOrd="0" destOrd="0" presId="urn:microsoft.com/office/officeart/2018/2/layout/IconLabelList"/>
    <dgm:cxn modelId="{4E46D8EE-FD59-4902-892C-6D95A1B9EB69}" type="presOf" srcId="{6D2AFA51-DEAC-44D5-B97E-7A8563189A70}" destId="{81851027-BCE3-410D-8E8B-0F257E779595}" srcOrd="0" destOrd="0" presId="urn:microsoft.com/office/officeart/2018/2/layout/IconLabelList"/>
    <dgm:cxn modelId="{7666E2B3-9019-4EE0-BAD6-1D389CF9B637}" type="presParOf" srcId="{CA5A377F-27D6-46EE-BA01-610EA3EEA645}" destId="{A36A7916-F0BB-4E8E-B4B4-A720AABBFE29}" srcOrd="0" destOrd="0" presId="urn:microsoft.com/office/officeart/2018/2/layout/IconLabelList"/>
    <dgm:cxn modelId="{DF2D429A-E358-4894-890B-F57CEB35B3FB}" type="presParOf" srcId="{A36A7916-F0BB-4E8E-B4B4-A720AABBFE29}" destId="{31BF5EB6-2904-479C-8625-269E2EB4AB22}" srcOrd="0" destOrd="0" presId="urn:microsoft.com/office/officeart/2018/2/layout/IconLabelList"/>
    <dgm:cxn modelId="{9F2A6F1D-3948-4051-843F-E3ACDF7F4DC7}" type="presParOf" srcId="{A36A7916-F0BB-4E8E-B4B4-A720AABBFE29}" destId="{5437D6F4-85E6-4D58-9A96-003655623C41}" srcOrd="1" destOrd="0" presId="urn:microsoft.com/office/officeart/2018/2/layout/IconLabelList"/>
    <dgm:cxn modelId="{BF509C7E-7461-4E20-B79F-0A1D4B88D190}" type="presParOf" srcId="{A36A7916-F0BB-4E8E-B4B4-A720AABBFE29}" destId="{F05CD9EB-4E17-4E0A-BB21-09E740ABE0BC}" srcOrd="2" destOrd="0" presId="urn:microsoft.com/office/officeart/2018/2/layout/IconLabelList"/>
    <dgm:cxn modelId="{F0858BFE-F4F4-4051-AC86-A9EB066EFE33}" type="presParOf" srcId="{CA5A377F-27D6-46EE-BA01-610EA3EEA645}" destId="{FF4B26E9-43A3-40FB-BCE8-EE6E6CF7DCC6}" srcOrd="1" destOrd="0" presId="urn:microsoft.com/office/officeart/2018/2/layout/IconLabelList"/>
    <dgm:cxn modelId="{9AEB079C-CC17-4B4A-A391-611CFB9405C1}" type="presParOf" srcId="{CA5A377F-27D6-46EE-BA01-610EA3EEA645}" destId="{79C5FAD8-6732-4F5F-BE68-2E378FBD8E16}" srcOrd="2" destOrd="0" presId="urn:microsoft.com/office/officeart/2018/2/layout/IconLabelList"/>
    <dgm:cxn modelId="{7739CB43-9BCA-46EE-8B99-E80EC40CD3D8}" type="presParOf" srcId="{79C5FAD8-6732-4F5F-BE68-2E378FBD8E16}" destId="{6D7656F1-7A66-46AA-9E35-94FF5A298B4E}" srcOrd="0" destOrd="0" presId="urn:microsoft.com/office/officeart/2018/2/layout/IconLabelList"/>
    <dgm:cxn modelId="{14D706FF-6226-45F9-B574-402443A41BE8}" type="presParOf" srcId="{79C5FAD8-6732-4F5F-BE68-2E378FBD8E16}" destId="{A5164564-00D8-4AFD-AF29-F5E43D994738}" srcOrd="1" destOrd="0" presId="urn:microsoft.com/office/officeart/2018/2/layout/IconLabelList"/>
    <dgm:cxn modelId="{4DA0FD00-09EB-4DA8-9201-A0ADAD2F61D1}" type="presParOf" srcId="{79C5FAD8-6732-4F5F-BE68-2E378FBD8E16}" destId="{571CD4E2-0010-40A9-B9F7-8384BD5CEF1C}" srcOrd="2" destOrd="0" presId="urn:microsoft.com/office/officeart/2018/2/layout/IconLabelList"/>
    <dgm:cxn modelId="{FA4022D0-C963-4BEF-A419-B98A5A09B554}" type="presParOf" srcId="{CA5A377F-27D6-46EE-BA01-610EA3EEA645}" destId="{51A9CE0E-3B0F-47CA-985C-BF01C2D9F0E7}" srcOrd="3" destOrd="0" presId="urn:microsoft.com/office/officeart/2018/2/layout/IconLabelList"/>
    <dgm:cxn modelId="{FA5257C0-E2B1-453A-B950-FFA0F70FEA29}" type="presParOf" srcId="{CA5A377F-27D6-46EE-BA01-610EA3EEA645}" destId="{7ACC727F-3E87-4A70-AB61-370D01DA1846}" srcOrd="4" destOrd="0" presId="urn:microsoft.com/office/officeart/2018/2/layout/IconLabelList"/>
    <dgm:cxn modelId="{A6C4FEDD-B801-4B0F-967D-9EAA3EBD3719}" type="presParOf" srcId="{7ACC727F-3E87-4A70-AB61-370D01DA1846}" destId="{CA960DCA-DCBD-49FD-8E7B-7FCA0D02BDAC}" srcOrd="0" destOrd="0" presId="urn:microsoft.com/office/officeart/2018/2/layout/IconLabelList"/>
    <dgm:cxn modelId="{452644C8-AD31-4A69-AD6A-EBDDD88ADBA5}" type="presParOf" srcId="{7ACC727F-3E87-4A70-AB61-370D01DA1846}" destId="{597604ED-FEE6-438A-97EF-5422DF8A2AEC}" srcOrd="1" destOrd="0" presId="urn:microsoft.com/office/officeart/2018/2/layout/IconLabelList"/>
    <dgm:cxn modelId="{2336F34A-2F6C-43BA-89F8-BDFA387EF7E9}" type="presParOf" srcId="{7ACC727F-3E87-4A70-AB61-370D01DA1846}" destId="{81851027-BCE3-410D-8E8B-0F257E77959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266F4FD-7C04-49A2-B931-4DBBDDFB487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7CA1635-F77C-4535-B463-C0D12F5F843C}">
      <dgm:prSet/>
      <dgm:spPr/>
      <dgm:t>
        <a:bodyPr/>
        <a:lstStyle/>
        <a:p>
          <a:pPr>
            <a:lnSpc>
              <a:spcPct val="100000"/>
            </a:lnSpc>
          </a:pPr>
          <a:r>
            <a:rPr lang="en-US" dirty="0">
              <a:solidFill>
                <a:schemeClr val="bg2"/>
              </a:solidFill>
            </a:rPr>
            <a:t>Split the data into training and testing sets</a:t>
          </a:r>
        </a:p>
      </dgm:t>
    </dgm:pt>
    <dgm:pt modelId="{9AECB3C0-C5C3-4A2F-9DF1-C81117DE63C6}" type="parTrans" cxnId="{A1AC9622-D8AA-41B2-BC54-53B608074510}">
      <dgm:prSet/>
      <dgm:spPr/>
      <dgm:t>
        <a:bodyPr/>
        <a:lstStyle/>
        <a:p>
          <a:endParaRPr lang="en-US"/>
        </a:p>
      </dgm:t>
    </dgm:pt>
    <dgm:pt modelId="{64BC4A07-7997-4AE4-ADC3-B6835C0D3D90}" type="sibTrans" cxnId="{A1AC9622-D8AA-41B2-BC54-53B608074510}">
      <dgm:prSet/>
      <dgm:spPr/>
      <dgm:t>
        <a:bodyPr/>
        <a:lstStyle/>
        <a:p>
          <a:endParaRPr lang="en-US"/>
        </a:p>
      </dgm:t>
    </dgm:pt>
    <dgm:pt modelId="{307D84D9-44BF-42BC-9974-C52CF78A59A2}">
      <dgm:prSet/>
      <dgm:spPr/>
      <dgm:t>
        <a:bodyPr/>
        <a:lstStyle/>
        <a:p>
          <a:pPr>
            <a:lnSpc>
              <a:spcPct val="100000"/>
            </a:lnSpc>
          </a:pPr>
          <a:r>
            <a:rPr lang="en-US" dirty="0">
              <a:solidFill>
                <a:schemeClr val="tx1"/>
              </a:solidFill>
            </a:rPr>
            <a:t>Fit the model to training data</a:t>
          </a:r>
        </a:p>
      </dgm:t>
    </dgm:pt>
    <dgm:pt modelId="{03454DFE-4EDB-41A1-8A71-7BEC521AB202}" type="parTrans" cxnId="{41C9A795-F70F-4B2F-BB29-AF4E251E171E}">
      <dgm:prSet/>
      <dgm:spPr/>
      <dgm:t>
        <a:bodyPr/>
        <a:lstStyle/>
        <a:p>
          <a:endParaRPr lang="en-US"/>
        </a:p>
      </dgm:t>
    </dgm:pt>
    <dgm:pt modelId="{61E8AD7A-2816-48A9-B46C-6E1726E70E16}" type="sibTrans" cxnId="{41C9A795-F70F-4B2F-BB29-AF4E251E171E}">
      <dgm:prSet/>
      <dgm:spPr/>
      <dgm:t>
        <a:bodyPr/>
        <a:lstStyle/>
        <a:p>
          <a:endParaRPr lang="en-US"/>
        </a:p>
      </dgm:t>
    </dgm:pt>
    <dgm:pt modelId="{6D2AFA51-DEAC-44D5-B97E-7A8563189A70}">
      <dgm:prSet/>
      <dgm:spPr/>
      <dgm:t>
        <a:bodyPr/>
        <a:lstStyle/>
        <a:p>
          <a:pPr>
            <a:lnSpc>
              <a:spcPct val="100000"/>
            </a:lnSpc>
          </a:pPr>
          <a:r>
            <a:rPr lang="en-US" dirty="0">
              <a:solidFill>
                <a:schemeClr val="bg2"/>
              </a:solidFill>
            </a:rPr>
            <a:t>Evaluate by predicting off the test values </a:t>
          </a:r>
        </a:p>
      </dgm:t>
    </dgm:pt>
    <dgm:pt modelId="{BF0BF173-0721-462F-9044-3B99711FACCD}" type="parTrans" cxnId="{8CB968A7-48CE-42A5-A89F-D9B1B8CF24AE}">
      <dgm:prSet/>
      <dgm:spPr/>
      <dgm:t>
        <a:bodyPr/>
        <a:lstStyle/>
        <a:p>
          <a:endParaRPr lang="en-US"/>
        </a:p>
      </dgm:t>
    </dgm:pt>
    <dgm:pt modelId="{146EC207-65E3-4F46-B768-3136190D034D}" type="sibTrans" cxnId="{8CB968A7-48CE-42A5-A89F-D9B1B8CF24AE}">
      <dgm:prSet/>
      <dgm:spPr/>
      <dgm:t>
        <a:bodyPr/>
        <a:lstStyle/>
        <a:p>
          <a:endParaRPr lang="en-US"/>
        </a:p>
      </dgm:t>
    </dgm:pt>
    <dgm:pt modelId="{CA5A377F-27D6-46EE-BA01-610EA3EEA645}" type="pres">
      <dgm:prSet presAssocID="{F266F4FD-7C04-49A2-B931-4DBBDDFB4875}" presName="root" presStyleCnt="0">
        <dgm:presLayoutVars>
          <dgm:dir/>
          <dgm:resizeHandles val="exact"/>
        </dgm:presLayoutVars>
      </dgm:prSet>
      <dgm:spPr/>
    </dgm:pt>
    <dgm:pt modelId="{A36A7916-F0BB-4E8E-B4B4-A720AABBFE29}" type="pres">
      <dgm:prSet presAssocID="{F7CA1635-F77C-4535-B463-C0D12F5F843C}" presName="compNode" presStyleCnt="0"/>
      <dgm:spPr/>
    </dgm:pt>
    <dgm:pt modelId="{31BF5EB6-2904-479C-8625-269E2EB4AB22}" type="pres">
      <dgm:prSet presAssocID="{F7CA1635-F77C-4535-B463-C0D12F5F84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5437D6F4-85E6-4D58-9A96-003655623C41}" type="pres">
      <dgm:prSet presAssocID="{F7CA1635-F77C-4535-B463-C0D12F5F843C}" presName="spaceRect" presStyleCnt="0"/>
      <dgm:spPr/>
    </dgm:pt>
    <dgm:pt modelId="{F05CD9EB-4E17-4E0A-BB21-09E740ABE0BC}" type="pres">
      <dgm:prSet presAssocID="{F7CA1635-F77C-4535-B463-C0D12F5F843C}" presName="textRect" presStyleLbl="revTx" presStyleIdx="0" presStyleCnt="3">
        <dgm:presLayoutVars>
          <dgm:chMax val="1"/>
          <dgm:chPref val="1"/>
        </dgm:presLayoutVars>
      </dgm:prSet>
      <dgm:spPr/>
    </dgm:pt>
    <dgm:pt modelId="{FF4B26E9-43A3-40FB-BCE8-EE6E6CF7DCC6}" type="pres">
      <dgm:prSet presAssocID="{64BC4A07-7997-4AE4-ADC3-B6835C0D3D90}" presName="sibTrans" presStyleCnt="0"/>
      <dgm:spPr/>
    </dgm:pt>
    <dgm:pt modelId="{79C5FAD8-6732-4F5F-BE68-2E378FBD8E16}" type="pres">
      <dgm:prSet presAssocID="{307D84D9-44BF-42BC-9974-C52CF78A59A2}" presName="compNode" presStyleCnt="0"/>
      <dgm:spPr/>
    </dgm:pt>
    <dgm:pt modelId="{6D7656F1-7A66-46AA-9E35-94FF5A298B4E}" type="pres">
      <dgm:prSet presAssocID="{307D84D9-44BF-42BC-9974-C52CF78A59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A5164564-00D8-4AFD-AF29-F5E43D994738}" type="pres">
      <dgm:prSet presAssocID="{307D84D9-44BF-42BC-9974-C52CF78A59A2}" presName="spaceRect" presStyleCnt="0"/>
      <dgm:spPr/>
    </dgm:pt>
    <dgm:pt modelId="{571CD4E2-0010-40A9-B9F7-8384BD5CEF1C}" type="pres">
      <dgm:prSet presAssocID="{307D84D9-44BF-42BC-9974-C52CF78A59A2}" presName="textRect" presStyleLbl="revTx" presStyleIdx="1" presStyleCnt="3">
        <dgm:presLayoutVars>
          <dgm:chMax val="1"/>
          <dgm:chPref val="1"/>
        </dgm:presLayoutVars>
      </dgm:prSet>
      <dgm:spPr/>
    </dgm:pt>
    <dgm:pt modelId="{51A9CE0E-3B0F-47CA-985C-BF01C2D9F0E7}" type="pres">
      <dgm:prSet presAssocID="{61E8AD7A-2816-48A9-B46C-6E1726E70E16}" presName="sibTrans" presStyleCnt="0"/>
      <dgm:spPr/>
    </dgm:pt>
    <dgm:pt modelId="{7ACC727F-3E87-4A70-AB61-370D01DA1846}" type="pres">
      <dgm:prSet presAssocID="{6D2AFA51-DEAC-44D5-B97E-7A8563189A70}" presName="compNode" presStyleCnt="0"/>
      <dgm:spPr/>
    </dgm:pt>
    <dgm:pt modelId="{CA960DCA-DCBD-49FD-8E7B-7FCA0D02BDAC}" type="pres">
      <dgm:prSet presAssocID="{6D2AFA51-DEAC-44D5-B97E-7A8563189A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597604ED-FEE6-438A-97EF-5422DF8A2AEC}" type="pres">
      <dgm:prSet presAssocID="{6D2AFA51-DEAC-44D5-B97E-7A8563189A70}" presName="spaceRect" presStyleCnt="0"/>
      <dgm:spPr/>
    </dgm:pt>
    <dgm:pt modelId="{81851027-BCE3-410D-8E8B-0F257E779595}" type="pres">
      <dgm:prSet presAssocID="{6D2AFA51-DEAC-44D5-B97E-7A8563189A70}" presName="textRect" presStyleLbl="revTx" presStyleIdx="2" presStyleCnt="3">
        <dgm:presLayoutVars>
          <dgm:chMax val="1"/>
          <dgm:chPref val="1"/>
        </dgm:presLayoutVars>
      </dgm:prSet>
      <dgm:spPr/>
    </dgm:pt>
  </dgm:ptLst>
  <dgm:cxnLst>
    <dgm:cxn modelId="{A1AC9622-D8AA-41B2-BC54-53B608074510}" srcId="{F266F4FD-7C04-49A2-B931-4DBBDDFB4875}" destId="{F7CA1635-F77C-4535-B463-C0D12F5F843C}" srcOrd="0" destOrd="0" parTransId="{9AECB3C0-C5C3-4A2F-9DF1-C81117DE63C6}" sibTransId="{64BC4A07-7997-4AE4-ADC3-B6835C0D3D90}"/>
    <dgm:cxn modelId="{67BCD666-54D7-44C0-924E-807DA6282DDB}" type="presOf" srcId="{F266F4FD-7C04-49A2-B931-4DBBDDFB4875}" destId="{CA5A377F-27D6-46EE-BA01-610EA3EEA645}" srcOrd="0" destOrd="0" presId="urn:microsoft.com/office/officeart/2018/2/layout/IconLabelList"/>
    <dgm:cxn modelId="{ADD83183-C864-4041-987D-DBEED726226F}" type="presOf" srcId="{F7CA1635-F77C-4535-B463-C0D12F5F843C}" destId="{F05CD9EB-4E17-4E0A-BB21-09E740ABE0BC}" srcOrd="0" destOrd="0" presId="urn:microsoft.com/office/officeart/2018/2/layout/IconLabelList"/>
    <dgm:cxn modelId="{41C9A795-F70F-4B2F-BB29-AF4E251E171E}" srcId="{F266F4FD-7C04-49A2-B931-4DBBDDFB4875}" destId="{307D84D9-44BF-42BC-9974-C52CF78A59A2}" srcOrd="1" destOrd="0" parTransId="{03454DFE-4EDB-41A1-8A71-7BEC521AB202}" sibTransId="{61E8AD7A-2816-48A9-B46C-6E1726E70E16}"/>
    <dgm:cxn modelId="{8CB968A7-48CE-42A5-A89F-D9B1B8CF24AE}" srcId="{F266F4FD-7C04-49A2-B931-4DBBDDFB4875}" destId="{6D2AFA51-DEAC-44D5-B97E-7A8563189A70}" srcOrd="2" destOrd="0" parTransId="{BF0BF173-0721-462F-9044-3B99711FACCD}" sibTransId="{146EC207-65E3-4F46-B768-3136190D034D}"/>
    <dgm:cxn modelId="{16826CAB-C0E4-434C-90AA-D5CB78CEA5FB}" type="presOf" srcId="{307D84D9-44BF-42BC-9974-C52CF78A59A2}" destId="{571CD4E2-0010-40A9-B9F7-8384BD5CEF1C}" srcOrd="0" destOrd="0" presId="urn:microsoft.com/office/officeart/2018/2/layout/IconLabelList"/>
    <dgm:cxn modelId="{4E46D8EE-FD59-4902-892C-6D95A1B9EB69}" type="presOf" srcId="{6D2AFA51-DEAC-44D5-B97E-7A8563189A70}" destId="{81851027-BCE3-410D-8E8B-0F257E779595}" srcOrd="0" destOrd="0" presId="urn:microsoft.com/office/officeart/2018/2/layout/IconLabelList"/>
    <dgm:cxn modelId="{7666E2B3-9019-4EE0-BAD6-1D389CF9B637}" type="presParOf" srcId="{CA5A377F-27D6-46EE-BA01-610EA3EEA645}" destId="{A36A7916-F0BB-4E8E-B4B4-A720AABBFE29}" srcOrd="0" destOrd="0" presId="urn:microsoft.com/office/officeart/2018/2/layout/IconLabelList"/>
    <dgm:cxn modelId="{DF2D429A-E358-4894-890B-F57CEB35B3FB}" type="presParOf" srcId="{A36A7916-F0BB-4E8E-B4B4-A720AABBFE29}" destId="{31BF5EB6-2904-479C-8625-269E2EB4AB22}" srcOrd="0" destOrd="0" presId="urn:microsoft.com/office/officeart/2018/2/layout/IconLabelList"/>
    <dgm:cxn modelId="{9F2A6F1D-3948-4051-843F-E3ACDF7F4DC7}" type="presParOf" srcId="{A36A7916-F0BB-4E8E-B4B4-A720AABBFE29}" destId="{5437D6F4-85E6-4D58-9A96-003655623C41}" srcOrd="1" destOrd="0" presId="urn:microsoft.com/office/officeart/2018/2/layout/IconLabelList"/>
    <dgm:cxn modelId="{BF509C7E-7461-4E20-B79F-0A1D4B88D190}" type="presParOf" srcId="{A36A7916-F0BB-4E8E-B4B4-A720AABBFE29}" destId="{F05CD9EB-4E17-4E0A-BB21-09E740ABE0BC}" srcOrd="2" destOrd="0" presId="urn:microsoft.com/office/officeart/2018/2/layout/IconLabelList"/>
    <dgm:cxn modelId="{F0858BFE-F4F4-4051-AC86-A9EB066EFE33}" type="presParOf" srcId="{CA5A377F-27D6-46EE-BA01-610EA3EEA645}" destId="{FF4B26E9-43A3-40FB-BCE8-EE6E6CF7DCC6}" srcOrd="1" destOrd="0" presId="urn:microsoft.com/office/officeart/2018/2/layout/IconLabelList"/>
    <dgm:cxn modelId="{9AEB079C-CC17-4B4A-A391-611CFB9405C1}" type="presParOf" srcId="{CA5A377F-27D6-46EE-BA01-610EA3EEA645}" destId="{79C5FAD8-6732-4F5F-BE68-2E378FBD8E16}" srcOrd="2" destOrd="0" presId="urn:microsoft.com/office/officeart/2018/2/layout/IconLabelList"/>
    <dgm:cxn modelId="{7739CB43-9BCA-46EE-8B99-E80EC40CD3D8}" type="presParOf" srcId="{79C5FAD8-6732-4F5F-BE68-2E378FBD8E16}" destId="{6D7656F1-7A66-46AA-9E35-94FF5A298B4E}" srcOrd="0" destOrd="0" presId="urn:microsoft.com/office/officeart/2018/2/layout/IconLabelList"/>
    <dgm:cxn modelId="{14D706FF-6226-45F9-B574-402443A41BE8}" type="presParOf" srcId="{79C5FAD8-6732-4F5F-BE68-2E378FBD8E16}" destId="{A5164564-00D8-4AFD-AF29-F5E43D994738}" srcOrd="1" destOrd="0" presId="urn:microsoft.com/office/officeart/2018/2/layout/IconLabelList"/>
    <dgm:cxn modelId="{4DA0FD00-09EB-4DA8-9201-A0ADAD2F61D1}" type="presParOf" srcId="{79C5FAD8-6732-4F5F-BE68-2E378FBD8E16}" destId="{571CD4E2-0010-40A9-B9F7-8384BD5CEF1C}" srcOrd="2" destOrd="0" presId="urn:microsoft.com/office/officeart/2018/2/layout/IconLabelList"/>
    <dgm:cxn modelId="{FA4022D0-C963-4BEF-A419-B98A5A09B554}" type="presParOf" srcId="{CA5A377F-27D6-46EE-BA01-610EA3EEA645}" destId="{51A9CE0E-3B0F-47CA-985C-BF01C2D9F0E7}" srcOrd="3" destOrd="0" presId="urn:microsoft.com/office/officeart/2018/2/layout/IconLabelList"/>
    <dgm:cxn modelId="{FA5257C0-E2B1-453A-B950-FFA0F70FEA29}" type="presParOf" srcId="{CA5A377F-27D6-46EE-BA01-610EA3EEA645}" destId="{7ACC727F-3E87-4A70-AB61-370D01DA1846}" srcOrd="4" destOrd="0" presId="urn:microsoft.com/office/officeart/2018/2/layout/IconLabelList"/>
    <dgm:cxn modelId="{A6C4FEDD-B801-4B0F-967D-9EAA3EBD3719}" type="presParOf" srcId="{7ACC727F-3E87-4A70-AB61-370D01DA1846}" destId="{CA960DCA-DCBD-49FD-8E7B-7FCA0D02BDAC}" srcOrd="0" destOrd="0" presId="urn:microsoft.com/office/officeart/2018/2/layout/IconLabelList"/>
    <dgm:cxn modelId="{452644C8-AD31-4A69-AD6A-EBDDD88ADBA5}" type="presParOf" srcId="{7ACC727F-3E87-4A70-AB61-370D01DA1846}" destId="{597604ED-FEE6-438A-97EF-5422DF8A2AEC}" srcOrd="1" destOrd="0" presId="urn:microsoft.com/office/officeart/2018/2/layout/IconLabelList"/>
    <dgm:cxn modelId="{2336F34A-2F6C-43BA-89F8-BDFA387EF7E9}" type="presParOf" srcId="{7ACC727F-3E87-4A70-AB61-370D01DA1846}" destId="{81851027-BCE3-410D-8E8B-0F257E77959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266F4FD-7C04-49A2-B931-4DBBDDFB487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7CA1635-F77C-4535-B463-C0D12F5F843C}">
      <dgm:prSet/>
      <dgm:spPr/>
      <dgm:t>
        <a:bodyPr/>
        <a:lstStyle/>
        <a:p>
          <a:pPr>
            <a:lnSpc>
              <a:spcPct val="100000"/>
            </a:lnSpc>
          </a:pPr>
          <a:r>
            <a:rPr lang="en-US" dirty="0">
              <a:solidFill>
                <a:schemeClr val="bg2"/>
              </a:solidFill>
            </a:rPr>
            <a:t>Split the data into training and testing sets</a:t>
          </a:r>
        </a:p>
      </dgm:t>
    </dgm:pt>
    <dgm:pt modelId="{9AECB3C0-C5C3-4A2F-9DF1-C81117DE63C6}" type="parTrans" cxnId="{A1AC9622-D8AA-41B2-BC54-53B608074510}">
      <dgm:prSet/>
      <dgm:spPr/>
      <dgm:t>
        <a:bodyPr/>
        <a:lstStyle/>
        <a:p>
          <a:endParaRPr lang="en-US"/>
        </a:p>
      </dgm:t>
    </dgm:pt>
    <dgm:pt modelId="{64BC4A07-7997-4AE4-ADC3-B6835C0D3D90}" type="sibTrans" cxnId="{A1AC9622-D8AA-41B2-BC54-53B608074510}">
      <dgm:prSet/>
      <dgm:spPr/>
      <dgm:t>
        <a:bodyPr/>
        <a:lstStyle/>
        <a:p>
          <a:endParaRPr lang="en-US"/>
        </a:p>
      </dgm:t>
    </dgm:pt>
    <dgm:pt modelId="{307D84D9-44BF-42BC-9974-C52CF78A59A2}">
      <dgm:prSet/>
      <dgm:spPr/>
      <dgm:t>
        <a:bodyPr/>
        <a:lstStyle/>
        <a:p>
          <a:pPr>
            <a:lnSpc>
              <a:spcPct val="100000"/>
            </a:lnSpc>
          </a:pPr>
          <a:r>
            <a:rPr lang="en-US" dirty="0">
              <a:solidFill>
                <a:schemeClr val="bg2"/>
              </a:solidFill>
            </a:rPr>
            <a:t>Fit the model to training data</a:t>
          </a:r>
        </a:p>
      </dgm:t>
    </dgm:pt>
    <dgm:pt modelId="{03454DFE-4EDB-41A1-8A71-7BEC521AB202}" type="parTrans" cxnId="{41C9A795-F70F-4B2F-BB29-AF4E251E171E}">
      <dgm:prSet/>
      <dgm:spPr/>
      <dgm:t>
        <a:bodyPr/>
        <a:lstStyle/>
        <a:p>
          <a:endParaRPr lang="en-US"/>
        </a:p>
      </dgm:t>
    </dgm:pt>
    <dgm:pt modelId="{61E8AD7A-2816-48A9-B46C-6E1726E70E16}" type="sibTrans" cxnId="{41C9A795-F70F-4B2F-BB29-AF4E251E171E}">
      <dgm:prSet/>
      <dgm:spPr/>
      <dgm:t>
        <a:bodyPr/>
        <a:lstStyle/>
        <a:p>
          <a:endParaRPr lang="en-US"/>
        </a:p>
      </dgm:t>
    </dgm:pt>
    <dgm:pt modelId="{6D2AFA51-DEAC-44D5-B97E-7A8563189A70}">
      <dgm:prSet/>
      <dgm:spPr/>
      <dgm:t>
        <a:bodyPr/>
        <a:lstStyle/>
        <a:p>
          <a:pPr>
            <a:lnSpc>
              <a:spcPct val="100000"/>
            </a:lnSpc>
          </a:pPr>
          <a:r>
            <a:rPr lang="en-US" dirty="0">
              <a:solidFill>
                <a:schemeClr val="tx1"/>
              </a:solidFill>
            </a:rPr>
            <a:t>Evaluate by predicting off the test values </a:t>
          </a:r>
        </a:p>
      </dgm:t>
    </dgm:pt>
    <dgm:pt modelId="{BF0BF173-0721-462F-9044-3B99711FACCD}" type="parTrans" cxnId="{8CB968A7-48CE-42A5-A89F-D9B1B8CF24AE}">
      <dgm:prSet/>
      <dgm:spPr/>
      <dgm:t>
        <a:bodyPr/>
        <a:lstStyle/>
        <a:p>
          <a:endParaRPr lang="en-US"/>
        </a:p>
      </dgm:t>
    </dgm:pt>
    <dgm:pt modelId="{146EC207-65E3-4F46-B768-3136190D034D}" type="sibTrans" cxnId="{8CB968A7-48CE-42A5-A89F-D9B1B8CF24AE}">
      <dgm:prSet/>
      <dgm:spPr/>
      <dgm:t>
        <a:bodyPr/>
        <a:lstStyle/>
        <a:p>
          <a:endParaRPr lang="en-US"/>
        </a:p>
      </dgm:t>
    </dgm:pt>
    <dgm:pt modelId="{CA5A377F-27D6-46EE-BA01-610EA3EEA645}" type="pres">
      <dgm:prSet presAssocID="{F266F4FD-7C04-49A2-B931-4DBBDDFB4875}" presName="root" presStyleCnt="0">
        <dgm:presLayoutVars>
          <dgm:dir/>
          <dgm:resizeHandles val="exact"/>
        </dgm:presLayoutVars>
      </dgm:prSet>
      <dgm:spPr/>
    </dgm:pt>
    <dgm:pt modelId="{A36A7916-F0BB-4E8E-B4B4-A720AABBFE29}" type="pres">
      <dgm:prSet presAssocID="{F7CA1635-F77C-4535-B463-C0D12F5F843C}" presName="compNode" presStyleCnt="0"/>
      <dgm:spPr/>
    </dgm:pt>
    <dgm:pt modelId="{31BF5EB6-2904-479C-8625-269E2EB4AB22}" type="pres">
      <dgm:prSet presAssocID="{F7CA1635-F77C-4535-B463-C0D12F5F84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5437D6F4-85E6-4D58-9A96-003655623C41}" type="pres">
      <dgm:prSet presAssocID="{F7CA1635-F77C-4535-B463-C0D12F5F843C}" presName="spaceRect" presStyleCnt="0"/>
      <dgm:spPr/>
    </dgm:pt>
    <dgm:pt modelId="{F05CD9EB-4E17-4E0A-BB21-09E740ABE0BC}" type="pres">
      <dgm:prSet presAssocID="{F7CA1635-F77C-4535-B463-C0D12F5F843C}" presName="textRect" presStyleLbl="revTx" presStyleIdx="0" presStyleCnt="3">
        <dgm:presLayoutVars>
          <dgm:chMax val="1"/>
          <dgm:chPref val="1"/>
        </dgm:presLayoutVars>
      </dgm:prSet>
      <dgm:spPr/>
    </dgm:pt>
    <dgm:pt modelId="{FF4B26E9-43A3-40FB-BCE8-EE6E6CF7DCC6}" type="pres">
      <dgm:prSet presAssocID="{64BC4A07-7997-4AE4-ADC3-B6835C0D3D90}" presName="sibTrans" presStyleCnt="0"/>
      <dgm:spPr/>
    </dgm:pt>
    <dgm:pt modelId="{79C5FAD8-6732-4F5F-BE68-2E378FBD8E16}" type="pres">
      <dgm:prSet presAssocID="{307D84D9-44BF-42BC-9974-C52CF78A59A2}" presName="compNode" presStyleCnt="0"/>
      <dgm:spPr/>
    </dgm:pt>
    <dgm:pt modelId="{6D7656F1-7A66-46AA-9E35-94FF5A298B4E}" type="pres">
      <dgm:prSet presAssocID="{307D84D9-44BF-42BC-9974-C52CF78A59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A5164564-00D8-4AFD-AF29-F5E43D994738}" type="pres">
      <dgm:prSet presAssocID="{307D84D9-44BF-42BC-9974-C52CF78A59A2}" presName="spaceRect" presStyleCnt="0"/>
      <dgm:spPr/>
    </dgm:pt>
    <dgm:pt modelId="{571CD4E2-0010-40A9-B9F7-8384BD5CEF1C}" type="pres">
      <dgm:prSet presAssocID="{307D84D9-44BF-42BC-9974-C52CF78A59A2}" presName="textRect" presStyleLbl="revTx" presStyleIdx="1" presStyleCnt="3">
        <dgm:presLayoutVars>
          <dgm:chMax val="1"/>
          <dgm:chPref val="1"/>
        </dgm:presLayoutVars>
      </dgm:prSet>
      <dgm:spPr/>
    </dgm:pt>
    <dgm:pt modelId="{51A9CE0E-3B0F-47CA-985C-BF01C2D9F0E7}" type="pres">
      <dgm:prSet presAssocID="{61E8AD7A-2816-48A9-B46C-6E1726E70E16}" presName="sibTrans" presStyleCnt="0"/>
      <dgm:spPr/>
    </dgm:pt>
    <dgm:pt modelId="{7ACC727F-3E87-4A70-AB61-370D01DA1846}" type="pres">
      <dgm:prSet presAssocID="{6D2AFA51-DEAC-44D5-B97E-7A8563189A70}" presName="compNode" presStyleCnt="0"/>
      <dgm:spPr/>
    </dgm:pt>
    <dgm:pt modelId="{CA960DCA-DCBD-49FD-8E7B-7FCA0D02BDAC}" type="pres">
      <dgm:prSet presAssocID="{6D2AFA51-DEAC-44D5-B97E-7A8563189A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597604ED-FEE6-438A-97EF-5422DF8A2AEC}" type="pres">
      <dgm:prSet presAssocID="{6D2AFA51-DEAC-44D5-B97E-7A8563189A70}" presName="spaceRect" presStyleCnt="0"/>
      <dgm:spPr/>
    </dgm:pt>
    <dgm:pt modelId="{81851027-BCE3-410D-8E8B-0F257E779595}" type="pres">
      <dgm:prSet presAssocID="{6D2AFA51-DEAC-44D5-B97E-7A8563189A70}" presName="textRect" presStyleLbl="revTx" presStyleIdx="2" presStyleCnt="3">
        <dgm:presLayoutVars>
          <dgm:chMax val="1"/>
          <dgm:chPref val="1"/>
        </dgm:presLayoutVars>
      </dgm:prSet>
      <dgm:spPr/>
    </dgm:pt>
  </dgm:ptLst>
  <dgm:cxnLst>
    <dgm:cxn modelId="{A1AC9622-D8AA-41B2-BC54-53B608074510}" srcId="{F266F4FD-7C04-49A2-B931-4DBBDDFB4875}" destId="{F7CA1635-F77C-4535-B463-C0D12F5F843C}" srcOrd="0" destOrd="0" parTransId="{9AECB3C0-C5C3-4A2F-9DF1-C81117DE63C6}" sibTransId="{64BC4A07-7997-4AE4-ADC3-B6835C0D3D90}"/>
    <dgm:cxn modelId="{67BCD666-54D7-44C0-924E-807DA6282DDB}" type="presOf" srcId="{F266F4FD-7C04-49A2-B931-4DBBDDFB4875}" destId="{CA5A377F-27D6-46EE-BA01-610EA3EEA645}" srcOrd="0" destOrd="0" presId="urn:microsoft.com/office/officeart/2018/2/layout/IconLabelList"/>
    <dgm:cxn modelId="{ADD83183-C864-4041-987D-DBEED726226F}" type="presOf" srcId="{F7CA1635-F77C-4535-B463-C0D12F5F843C}" destId="{F05CD9EB-4E17-4E0A-BB21-09E740ABE0BC}" srcOrd="0" destOrd="0" presId="urn:microsoft.com/office/officeart/2018/2/layout/IconLabelList"/>
    <dgm:cxn modelId="{41C9A795-F70F-4B2F-BB29-AF4E251E171E}" srcId="{F266F4FD-7C04-49A2-B931-4DBBDDFB4875}" destId="{307D84D9-44BF-42BC-9974-C52CF78A59A2}" srcOrd="1" destOrd="0" parTransId="{03454DFE-4EDB-41A1-8A71-7BEC521AB202}" sibTransId="{61E8AD7A-2816-48A9-B46C-6E1726E70E16}"/>
    <dgm:cxn modelId="{8CB968A7-48CE-42A5-A89F-D9B1B8CF24AE}" srcId="{F266F4FD-7C04-49A2-B931-4DBBDDFB4875}" destId="{6D2AFA51-DEAC-44D5-B97E-7A8563189A70}" srcOrd="2" destOrd="0" parTransId="{BF0BF173-0721-462F-9044-3B99711FACCD}" sibTransId="{146EC207-65E3-4F46-B768-3136190D034D}"/>
    <dgm:cxn modelId="{16826CAB-C0E4-434C-90AA-D5CB78CEA5FB}" type="presOf" srcId="{307D84D9-44BF-42BC-9974-C52CF78A59A2}" destId="{571CD4E2-0010-40A9-B9F7-8384BD5CEF1C}" srcOrd="0" destOrd="0" presId="urn:microsoft.com/office/officeart/2018/2/layout/IconLabelList"/>
    <dgm:cxn modelId="{4E46D8EE-FD59-4902-892C-6D95A1B9EB69}" type="presOf" srcId="{6D2AFA51-DEAC-44D5-B97E-7A8563189A70}" destId="{81851027-BCE3-410D-8E8B-0F257E779595}" srcOrd="0" destOrd="0" presId="urn:microsoft.com/office/officeart/2018/2/layout/IconLabelList"/>
    <dgm:cxn modelId="{7666E2B3-9019-4EE0-BAD6-1D389CF9B637}" type="presParOf" srcId="{CA5A377F-27D6-46EE-BA01-610EA3EEA645}" destId="{A36A7916-F0BB-4E8E-B4B4-A720AABBFE29}" srcOrd="0" destOrd="0" presId="urn:microsoft.com/office/officeart/2018/2/layout/IconLabelList"/>
    <dgm:cxn modelId="{DF2D429A-E358-4894-890B-F57CEB35B3FB}" type="presParOf" srcId="{A36A7916-F0BB-4E8E-B4B4-A720AABBFE29}" destId="{31BF5EB6-2904-479C-8625-269E2EB4AB22}" srcOrd="0" destOrd="0" presId="urn:microsoft.com/office/officeart/2018/2/layout/IconLabelList"/>
    <dgm:cxn modelId="{9F2A6F1D-3948-4051-843F-E3ACDF7F4DC7}" type="presParOf" srcId="{A36A7916-F0BB-4E8E-B4B4-A720AABBFE29}" destId="{5437D6F4-85E6-4D58-9A96-003655623C41}" srcOrd="1" destOrd="0" presId="urn:microsoft.com/office/officeart/2018/2/layout/IconLabelList"/>
    <dgm:cxn modelId="{BF509C7E-7461-4E20-B79F-0A1D4B88D190}" type="presParOf" srcId="{A36A7916-F0BB-4E8E-B4B4-A720AABBFE29}" destId="{F05CD9EB-4E17-4E0A-BB21-09E740ABE0BC}" srcOrd="2" destOrd="0" presId="urn:microsoft.com/office/officeart/2018/2/layout/IconLabelList"/>
    <dgm:cxn modelId="{F0858BFE-F4F4-4051-AC86-A9EB066EFE33}" type="presParOf" srcId="{CA5A377F-27D6-46EE-BA01-610EA3EEA645}" destId="{FF4B26E9-43A3-40FB-BCE8-EE6E6CF7DCC6}" srcOrd="1" destOrd="0" presId="urn:microsoft.com/office/officeart/2018/2/layout/IconLabelList"/>
    <dgm:cxn modelId="{9AEB079C-CC17-4B4A-A391-611CFB9405C1}" type="presParOf" srcId="{CA5A377F-27D6-46EE-BA01-610EA3EEA645}" destId="{79C5FAD8-6732-4F5F-BE68-2E378FBD8E16}" srcOrd="2" destOrd="0" presId="urn:microsoft.com/office/officeart/2018/2/layout/IconLabelList"/>
    <dgm:cxn modelId="{7739CB43-9BCA-46EE-8B99-E80EC40CD3D8}" type="presParOf" srcId="{79C5FAD8-6732-4F5F-BE68-2E378FBD8E16}" destId="{6D7656F1-7A66-46AA-9E35-94FF5A298B4E}" srcOrd="0" destOrd="0" presId="urn:microsoft.com/office/officeart/2018/2/layout/IconLabelList"/>
    <dgm:cxn modelId="{14D706FF-6226-45F9-B574-402443A41BE8}" type="presParOf" srcId="{79C5FAD8-6732-4F5F-BE68-2E378FBD8E16}" destId="{A5164564-00D8-4AFD-AF29-F5E43D994738}" srcOrd="1" destOrd="0" presId="urn:microsoft.com/office/officeart/2018/2/layout/IconLabelList"/>
    <dgm:cxn modelId="{4DA0FD00-09EB-4DA8-9201-A0ADAD2F61D1}" type="presParOf" srcId="{79C5FAD8-6732-4F5F-BE68-2E378FBD8E16}" destId="{571CD4E2-0010-40A9-B9F7-8384BD5CEF1C}" srcOrd="2" destOrd="0" presId="urn:microsoft.com/office/officeart/2018/2/layout/IconLabelList"/>
    <dgm:cxn modelId="{FA4022D0-C963-4BEF-A419-B98A5A09B554}" type="presParOf" srcId="{CA5A377F-27D6-46EE-BA01-610EA3EEA645}" destId="{51A9CE0E-3B0F-47CA-985C-BF01C2D9F0E7}" srcOrd="3" destOrd="0" presId="urn:microsoft.com/office/officeart/2018/2/layout/IconLabelList"/>
    <dgm:cxn modelId="{FA5257C0-E2B1-453A-B950-FFA0F70FEA29}" type="presParOf" srcId="{CA5A377F-27D6-46EE-BA01-610EA3EEA645}" destId="{7ACC727F-3E87-4A70-AB61-370D01DA1846}" srcOrd="4" destOrd="0" presId="urn:microsoft.com/office/officeart/2018/2/layout/IconLabelList"/>
    <dgm:cxn modelId="{A6C4FEDD-B801-4B0F-967D-9EAA3EBD3719}" type="presParOf" srcId="{7ACC727F-3E87-4A70-AB61-370D01DA1846}" destId="{CA960DCA-DCBD-49FD-8E7B-7FCA0D02BDAC}" srcOrd="0" destOrd="0" presId="urn:microsoft.com/office/officeart/2018/2/layout/IconLabelList"/>
    <dgm:cxn modelId="{452644C8-AD31-4A69-AD6A-EBDDD88ADBA5}" type="presParOf" srcId="{7ACC727F-3E87-4A70-AB61-370D01DA1846}" destId="{597604ED-FEE6-438A-97EF-5422DF8A2AEC}" srcOrd="1" destOrd="0" presId="urn:microsoft.com/office/officeart/2018/2/layout/IconLabelList"/>
    <dgm:cxn modelId="{2336F34A-2F6C-43BA-89F8-BDFA387EF7E9}" type="presParOf" srcId="{7ACC727F-3E87-4A70-AB61-370D01DA1846}" destId="{81851027-BCE3-410D-8E8B-0F257E77959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3DBF470-FE3A-4DDE-B74F-28BE4948601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92E117BB-2A9A-40ED-92E8-22E725C2CD78}">
      <dgm:prSet/>
      <dgm:spPr/>
      <dgm:t>
        <a:bodyPr/>
        <a:lstStyle/>
        <a:p>
          <a:r>
            <a:rPr lang="en-US" dirty="0"/>
            <a:t>on average, a mom who completed high school, her child IQ would be 38.646 higher compared to a child's mother who did not complete high school, assuming other predictor variable remain same</a:t>
          </a:r>
        </a:p>
      </dgm:t>
    </dgm:pt>
    <dgm:pt modelId="{52FA13A0-0547-4DC1-AE8E-C500AA4DEB6D}" type="parTrans" cxnId="{DC04B203-AAAE-4944-A178-A7FF7C8E44D7}">
      <dgm:prSet/>
      <dgm:spPr/>
      <dgm:t>
        <a:bodyPr/>
        <a:lstStyle/>
        <a:p>
          <a:endParaRPr lang="en-US"/>
        </a:p>
      </dgm:t>
    </dgm:pt>
    <dgm:pt modelId="{CE954D6C-2B38-4CB3-8B5A-A528372B77FE}" type="sibTrans" cxnId="{DC04B203-AAAE-4944-A178-A7FF7C8E44D7}">
      <dgm:prSet/>
      <dgm:spPr/>
      <dgm:t>
        <a:bodyPr/>
        <a:lstStyle/>
        <a:p>
          <a:endParaRPr lang="en-US"/>
        </a:p>
      </dgm:t>
    </dgm:pt>
    <dgm:pt modelId="{8D429314-A936-41A7-819C-930CFD1CF463}">
      <dgm:prSet/>
      <dgm:spPr/>
      <dgm:t>
        <a:bodyPr/>
        <a:lstStyle/>
        <a:p>
          <a:r>
            <a:rPr lang="en-US" dirty="0"/>
            <a:t>on average, each additional one unit increase of mom IQ score is associated with an increase of 0.857 scores on the child IQ, assuming other predictor variable remain same  </a:t>
          </a:r>
        </a:p>
      </dgm:t>
    </dgm:pt>
    <dgm:pt modelId="{92880A47-9540-4A76-A104-A85A9AA3A74F}" type="parTrans" cxnId="{27F512A3-134E-4C62-805F-850822F31FA5}">
      <dgm:prSet/>
      <dgm:spPr/>
      <dgm:t>
        <a:bodyPr/>
        <a:lstStyle/>
        <a:p>
          <a:endParaRPr lang="en-US"/>
        </a:p>
      </dgm:t>
    </dgm:pt>
    <dgm:pt modelId="{B10DC5A1-3DEB-46F9-A022-C4796F207584}" type="sibTrans" cxnId="{27F512A3-134E-4C62-805F-850822F31FA5}">
      <dgm:prSet/>
      <dgm:spPr/>
      <dgm:t>
        <a:bodyPr/>
        <a:lstStyle/>
        <a:p>
          <a:endParaRPr lang="en-US"/>
        </a:p>
      </dgm:t>
    </dgm:pt>
    <dgm:pt modelId="{59C8B220-8A26-477F-A605-75CDCB9BE402}">
      <dgm:prSet/>
      <dgm:spPr/>
      <dgm:t>
        <a:bodyPr/>
        <a:lstStyle/>
        <a:p>
          <a:r>
            <a:rPr lang="en-US" dirty="0"/>
            <a:t>For the interaction term, it suggests that as interaction increases, the child IQ tends to decrease</a:t>
          </a:r>
        </a:p>
      </dgm:t>
    </dgm:pt>
    <dgm:pt modelId="{C2486A23-37E1-40DB-8FF6-7EEDEB752727}" type="parTrans" cxnId="{020361F6-2BFC-471B-8BEC-87F8B242E43E}">
      <dgm:prSet/>
      <dgm:spPr/>
      <dgm:t>
        <a:bodyPr/>
        <a:lstStyle/>
        <a:p>
          <a:endParaRPr lang="en-US"/>
        </a:p>
      </dgm:t>
    </dgm:pt>
    <dgm:pt modelId="{FD304C21-1990-4A39-B8E9-2F8EBBA32096}" type="sibTrans" cxnId="{020361F6-2BFC-471B-8BEC-87F8B242E43E}">
      <dgm:prSet/>
      <dgm:spPr/>
      <dgm:t>
        <a:bodyPr/>
        <a:lstStyle/>
        <a:p>
          <a:endParaRPr lang="en-US"/>
        </a:p>
      </dgm:t>
    </dgm:pt>
    <dgm:pt modelId="{01EEBE47-6167-DC45-B1D6-1CBA1AE75B83}" type="pres">
      <dgm:prSet presAssocID="{23DBF470-FE3A-4DDE-B74F-28BE49486011}" presName="hierChild1" presStyleCnt="0">
        <dgm:presLayoutVars>
          <dgm:chPref val="1"/>
          <dgm:dir/>
          <dgm:animOne val="branch"/>
          <dgm:animLvl val="lvl"/>
          <dgm:resizeHandles/>
        </dgm:presLayoutVars>
      </dgm:prSet>
      <dgm:spPr/>
    </dgm:pt>
    <dgm:pt modelId="{B263D280-4274-7B46-AB85-F3BD9DAE1CF8}" type="pres">
      <dgm:prSet presAssocID="{92E117BB-2A9A-40ED-92E8-22E725C2CD78}" presName="hierRoot1" presStyleCnt="0"/>
      <dgm:spPr/>
    </dgm:pt>
    <dgm:pt modelId="{2DABF6D1-EF80-6246-9E67-2085D714EE44}" type="pres">
      <dgm:prSet presAssocID="{92E117BB-2A9A-40ED-92E8-22E725C2CD78}" presName="composite" presStyleCnt="0"/>
      <dgm:spPr/>
    </dgm:pt>
    <dgm:pt modelId="{E1EB78A2-C78F-0545-9ADD-5DF68EEC704D}" type="pres">
      <dgm:prSet presAssocID="{92E117BB-2A9A-40ED-92E8-22E725C2CD78}" presName="background" presStyleLbl="node0" presStyleIdx="0" presStyleCnt="3"/>
      <dgm:spPr/>
    </dgm:pt>
    <dgm:pt modelId="{30FFA106-2B33-E442-BD1F-81F1999FDEAA}" type="pres">
      <dgm:prSet presAssocID="{92E117BB-2A9A-40ED-92E8-22E725C2CD78}" presName="text" presStyleLbl="fgAcc0" presStyleIdx="0" presStyleCnt="3" custScaleX="395209" custScaleY="282572" custLinFactX="272441" custLinFactY="-100000" custLinFactNeighborX="300000" custLinFactNeighborY="-102457">
        <dgm:presLayoutVars>
          <dgm:chPref val="3"/>
        </dgm:presLayoutVars>
      </dgm:prSet>
      <dgm:spPr/>
    </dgm:pt>
    <dgm:pt modelId="{0120ED3E-AE9A-054A-B704-7A9ED32F110F}" type="pres">
      <dgm:prSet presAssocID="{92E117BB-2A9A-40ED-92E8-22E725C2CD78}" presName="hierChild2" presStyleCnt="0"/>
      <dgm:spPr/>
    </dgm:pt>
    <dgm:pt modelId="{DE525739-52F7-7F46-9333-D09D6DAB1B98}" type="pres">
      <dgm:prSet presAssocID="{8D429314-A936-41A7-819C-930CFD1CF463}" presName="hierRoot1" presStyleCnt="0"/>
      <dgm:spPr/>
    </dgm:pt>
    <dgm:pt modelId="{60D023B1-CBD3-B841-843E-296B2D5CEEEB}" type="pres">
      <dgm:prSet presAssocID="{8D429314-A936-41A7-819C-930CFD1CF463}" presName="composite" presStyleCnt="0"/>
      <dgm:spPr/>
    </dgm:pt>
    <dgm:pt modelId="{CDBEEAF9-B485-AC40-9D03-403705456CD5}" type="pres">
      <dgm:prSet presAssocID="{8D429314-A936-41A7-819C-930CFD1CF463}" presName="background" presStyleLbl="node0" presStyleIdx="1" presStyleCnt="3"/>
      <dgm:spPr/>
    </dgm:pt>
    <dgm:pt modelId="{9CDA5D70-0965-354F-94AE-EC839E766368}" type="pres">
      <dgm:prSet presAssocID="{8D429314-A936-41A7-819C-930CFD1CF463}" presName="text" presStyleLbl="fgAcc0" presStyleIdx="1" presStyleCnt="3" custScaleX="312685" custScaleY="301882" custLinFactX="42792" custLinFactY="100000" custLinFactNeighborX="100000" custLinFactNeighborY="159890">
        <dgm:presLayoutVars>
          <dgm:chPref val="3"/>
        </dgm:presLayoutVars>
      </dgm:prSet>
      <dgm:spPr/>
    </dgm:pt>
    <dgm:pt modelId="{6617F6C5-8121-784F-99D6-609580CD9C45}" type="pres">
      <dgm:prSet presAssocID="{8D429314-A936-41A7-819C-930CFD1CF463}" presName="hierChild2" presStyleCnt="0"/>
      <dgm:spPr/>
    </dgm:pt>
    <dgm:pt modelId="{158D16DC-2CCE-2848-839F-212B95924B1A}" type="pres">
      <dgm:prSet presAssocID="{59C8B220-8A26-477F-A605-75CDCB9BE402}" presName="hierRoot1" presStyleCnt="0"/>
      <dgm:spPr/>
    </dgm:pt>
    <dgm:pt modelId="{2A9BCE5F-30BD-E34C-89EC-81BCC2240776}" type="pres">
      <dgm:prSet presAssocID="{59C8B220-8A26-477F-A605-75CDCB9BE402}" presName="composite" presStyleCnt="0"/>
      <dgm:spPr/>
    </dgm:pt>
    <dgm:pt modelId="{44D0D10E-CDB9-2846-A66F-4DF3B86DCC5F}" type="pres">
      <dgm:prSet presAssocID="{59C8B220-8A26-477F-A605-75CDCB9BE402}" presName="background" presStyleLbl="node0" presStyleIdx="2" presStyleCnt="3"/>
      <dgm:spPr/>
    </dgm:pt>
    <dgm:pt modelId="{DA45DCA9-B481-B846-9816-877DD92A06F0}" type="pres">
      <dgm:prSet presAssocID="{59C8B220-8A26-477F-A605-75CDCB9BE402}" presName="text" presStyleLbl="fgAcc0" presStyleIdx="2" presStyleCnt="3" custScaleX="276270" custScaleY="233803" custLinFactX="-300000" custLinFactY="100000" custLinFactNeighborX="-334463" custLinFactNeighborY="193577">
        <dgm:presLayoutVars>
          <dgm:chPref val="3"/>
        </dgm:presLayoutVars>
      </dgm:prSet>
      <dgm:spPr/>
    </dgm:pt>
    <dgm:pt modelId="{6A2D0B38-6D78-F94B-82BD-BAAEDD1E0DB8}" type="pres">
      <dgm:prSet presAssocID="{59C8B220-8A26-477F-A605-75CDCB9BE402}" presName="hierChild2" presStyleCnt="0"/>
      <dgm:spPr/>
    </dgm:pt>
  </dgm:ptLst>
  <dgm:cxnLst>
    <dgm:cxn modelId="{DC04B203-AAAE-4944-A178-A7FF7C8E44D7}" srcId="{23DBF470-FE3A-4DDE-B74F-28BE49486011}" destId="{92E117BB-2A9A-40ED-92E8-22E725C2CD78}" srcOrd="0" destOrd="0" parTransId="{52FA13A0-0547-4DC1-AE8E-C500AA4DEB6D}" sibTransId="{CE954D6C-2B38-4CB3-8B5A-A528372B77FE}"/>
    <dgm:cxn modelId="{02D59013-CC16-DF4E-B649-FE3981794D80}" type="presOf" srcId="{8D429314-A936-41A7-819C-930CFD1CF463}" destId="{9CDA5D70-0965-354F-94AE-EC839E766368}" srcOrd="0" destOrd="0" presId="urn:microsoft.com/office/officeart/2005/8/layout/hierarchy1"/>
    <dgm:cxn modelId="{06ABC387-6675-954C-8083-F75E079C22AD}" type="presOf" srcId="{23DBF470-FE3A-4DDE-B74F-28BE49486011}" destId="{01EEBE47-6167-DC45-B1D6-1CBA1AE75B83}" srcOrd="0" destOrd="0" presId="urn:microsoft.com/office/officeart/2005/8/layout/hierarchy1"/>
    <dgm:cxn modelId="{27F512A3-134E-4C62-805F-850822F31FA5}" srcId="{23DBF470-FE3A-4DDE-B74F-28BE49486011}" destId="{8D429314-A936-41A7-819C-930CFD1CF463}" srcOrd="1" destOrd="0" parTransId="{92880A47-9540-4A76-A104-A85A9AA3A74F}" sibTransId="{B10DC5A1-3DEB-46F9-A022-C4796F207584}"/>
    <dgm:cxn modelId="{64E662E4-F6EE-3B43-9FD6-549679EC97CC}" type="presOf" srcId="{59C8B220-8A26-477F-A605-75CDCB9BE402}" destId="{DA45DCA9-B481-B846-9816-877DD92A06F0}" srcOrd="0" destOrd="0" presId="urn:microsoft.com/office/officeart/2005/8/layout/hierarchy1"/>
    <dgm:cxn modelId="{8B11A0E7-3F00-8E43-9F0F-6BF5281DD238}" type="presOf" srcId="{92E117BB-2A9A-40ED-92E8-22E725C2CD78}" destId="{30FFA106-2B33-E442-BD1F-81F1999FDEAA}" srcOrd="0" destOrd="0" presId="urn:microsoft.com/office/officeart/2005/8/layout/hierarchy1"/>
    <dgm:cxn modelId="{020361F6-2BFC-471B-8BEC-87F8B242E43E}" srcId="{23DBF470-FE3A-4DDE-B74F-28BE49486011}" destId="{59C8B220-8A26-477F-A605-75CDCB9BE402}" srcOrd="2" destOrd="0" parTransId="{C2486A23-37E1-40DB-8FF6-7EEDEB752727}" sibTransId="{FD304C21-1990-4A39-B8E9-2F8EBBA32096}"/>
    <dgm:cxn modelId="{431829AE-9230-FB44-9EC1-D7FEB3B3BB24}" type="presParOf" srcId="{01EEBE47-6167-DC45-B1D6-1CBA1AE75B83}" destId="{B263D280-4274-7B46-AB85-F3BD9DAE1CF8}" srcOrd="0" destOrd="0" presId="urn:microsoft.com/office/officeart/2005/8/layout/hierarchy1"/>
    <dgm:cxn modelId="{F9E145E6-C505-CD42-92AD-35044BEA8D7D}" type="presParOf" srcId="{B263D280-4274-7B46-AB85-F3BD9DAE1CF8}" destId="{2DABF6D1-EF80-6246-9E67-2085D714EE44}" srcOrd="0" destOrd="0" presId="urn:microsoft.com/office/officeart/2005/8/layout/hierarchy1"/>
    <dgm:cxn modelId="{2779E460-7150-F647-A40F-80225F1224FE}" type="presParOf" srcId="{2DABF6D1-EF80-6246-9E67-2085D714EE44}" destId="{E1EB78A2-C78F-0545-9ADD-5DF68EEC704D}" srcOrd="0" destOrd="0" presId="urn:microsoft.com/office/officeart/2005/8/layout/hierarchy1"/>
    <dgm:cxn modelId="{AF6882B5-A579-5A43-952A-80812AE40987}" type="presParOf" srcId="{2DABF6D1-EF80-6246-9E67-2085D714EE44}" destId="{30FFA106-2B33-E442-BD1F-81F1999FDEAA}" srcOrd="1" destOrd="0" presId="urn:microsoft.com/office/officeart/2005/8/layout/hierarchy1"/>
    <dgm:cxn modelId="{D299E4D7-09F2-D040-ABF2-80D3DB207980}" type="presParOf" srcId="{B263D280-4274-7B46-AB85-F3BD9DAE1CF8}" destId="{0120ED3E-AE9A-054A-B704-7A9ED32F110F}" srcOrd="1" destOrd="0" presId="urn:microsoft.com/office/officeart/2005/8/layout/hierarchy1"/>
    <dgm:cxn modelId="{39E740E3-1713-9245-B25A-099D8D26C399}" type="presParOf" srcId="{01EEBE47-6167-DC45-B1D6-1CBA1AE75B83}" destId="{DE525739-52F7-7F46-9333-D09D6DAB1B98}" srcOrd="1" destOrd="0" presId="urn:microsoft.com/office/officeart/2005/8/layout/hierarchy1"/>
    <dgm:cxn modelId="{255E469D-FB60-C14C-AB3E-4BB8F4B204B2}" type="presParOf" srcId="{DE525739-52F7-7F46-9333-D09D6DAB1B98}" destId="{60D023B1-CBD3-B841-843E-296B2D5CEEEB}" srcOrd="0" destOrd="0" presId="urn:microsoft.com/office/officeart/2005/8/layout/hierarchy1"/>
    <dgm:cxn modelId="{B1947E2F-6843-624E-8F12-9D48CE898334}" type="presParOf" srcId="{60D023B1-CBD3-B841-843E-296B2D5CEEEB}" destId="{CDBEEAF9-B485-AC40-9D03-403705456CD5}" srcOrd="0" destOrd="0" presId="urn:microsoft.com/office/officeart/2005/8/layout/hierarchy1"/>
    <dgm:cxn modelId="{83AB0ED1-1ECF-3C40-9D39-DF96F4630AB5}" type="presParOf" srcId="{60D023B1-CBD3-B841-843E-296B2D5CEEEB}" destId="{9CDA5D70-0965-354F-94AE-EC839E766368}" srcOrd="1" destOrd="0" presId="urn:microsoft.com/office/officeart/2005/8/layout/hierarchy1"/>
    <dgm:cxn modelId="{2D9EACCE-7668-574A-B2C1-55E1213F8744}" type="presParOf" srcId="{DE525739-52F7-7F46-9333-D09D6DAB1B98}" destId="{6617F6C5-8121-784F-99D6-609580CD9C45}" srcOrd="1" destOrd="0" presId="urn:microsoft.com/office/officeart/2005/8/layout/hierarchy1"/>
    <dgm:cxn modelId="{68338E1D-F1EA-5040-AD44-9CB583D92EB9}" type="presParOf" srcId="{01EEBE47-6167-DC45-B1D6-1CBA1AE75B83}" destId="{158D16DC-2CCE-2848-839F-212B95924B1A}" srcOrd="2" destOrd="0" presId="urn:microsoft.com/office/officeart/2005/8/layout/hierarchy1"/>
    <dgm:cxn modelId="{0E78C514-BC43-4045-99C6-091766E98DEE}" type="presParOf" srcId="{158D16DC-2CCE-2848-839F-212B95924B1A}" destId="{2A9BCE5F-30BD-E34C-89EC-81BCC2240776}" srcOrd="0" destOrd="0" presId="urn:microsoft.com/office/officeart/2005/8/layout/hierarchy1"/>
    <dgm:cxn modelId="{0939354F-D763-A841-AF16-9E24134291BC}" type="presParOf" srcId="{2A9BCE5F-30BD-E34C-89EC-81BCC2240776}" destId="{44D0D10E-CDB9-2846-A66F-4DF3B86DCC5F}" srcOrd="0" destOrd="0" presId="urn:microsoft.com/office/officeart/2005/8/layout/hierarchy1"/>
    <dgm:cxn modelId="{F48C5C9C-4B94-9442-A28D-FEA8A348AF8F}" type="presParOf" srcId="{2A9BCE5F-30BD-E34C-89EC-81BCC2240776}" destId="{DA45DCA9-B481-B846-9816-877DD92A06F0}" srcOrd="1" destOrd="0" presId="urn:microsoft.com/office/officeart/2005/8/layout/hierarchy1"/>
    <dgm:cxn modelId="{7181025B-A07C-B244-8F12-6FC4ED6C2122}" type="presParOf" srcId="{158D16DC-2CCE-2848-839F-212B95924B1A}" destId="{6A2D0B38-6D78-F94B-82BD-BAAEDD1E0DB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DE3648-08D4-4A3F-81AD-E4A29CF6D8FF}" type="doc">
      <dgm:prSet loTypeId="urn:microsoft.com/office/officeart/2016/7/layout/ChevronBlockProcess" loCatId="process" qsTypeId="urn:microsoft.com/office/officeart/2005/8/quickstyle/simple1" qsCatId="simple" csTypeId="urn:microsoft.com/office/officeart/2005/8/colors/accent1_2" csCatId="accent1" phldr="1"/>
      <dgm:spPr/>
      <dgm:t>
        <a:bodyPr/>
        <a:lstStyle/>
        <a:p>
          <a:endParaRPr lang="en-US"/>
        </a:p>
      </dgm:t>
    </dgm:pt>
    <dgm:pt modelId="{32B799C4-1E89-4A33-9A68-629E56159AC6}">
      <dgm:prSet/>
      <dgm:spPr/>
      <dgm:t>
        <a:bodyPr/>
        <a:lstStyle/>
        <a:p>
          <a:r>
            <a:rPr lang="en-US" dirty="0"/>
            <a:t>Step 1</a:t>
          </a:r>
        </a:p>
      </dgm:t>
    </dgm:pt>
    <dgm:pt modelId="{FD513EBF-3BEC-4288-8DEC-25AEC1BD24F3}" type="parTrans" cxnId="{90224A4D-6E63-427C-A797-BC0BBB2AA415}">
      <dgm:prSet/>
      <dgm:spPr/>
      <dgm:t>
        <a:bodyPr/>
        <a:lstStyle/>
        <a:p>
          <a:endParaRPr lang="en-US"/>
        </a:p>
      </dgm:t>
    </dgm:pt>
    <dgm:pt modelId="{8DBCC900-C16F-43C3-8510-65E993792CFF}" type="sibTrans" cxnId="{90224A4D-6E63-427C-A797-BC0BBB2AA415}">
      <dgm:prSet/>
      <dgm:spPr/>
      <dgm:t>
        <a:bodyPr/>
        <a:lstStyle/>
        <a:p>
          <a:endParaRPr lang="en-US"/>
        </a:p>
      </dgm:t>
    </dgm:pt>
    <dgm:pt modelId="{F04B2322-CC1F-460C-A7BE-0E3B00BB5B6A}">
      <dgm:prSet/>
      <dgm:spPr/>
      <dgm:t>
        <a:bodyPr/>
        <a:lstStyle/>
        <a:p>
          <a:endParaRPr lang="en-US" dirty="0"/>
        </a:p>
      </dgm:t>
    </dgm:pt>
    <dgm:pt modelId="{09DA5A5E-11C6-482C-9F4F-E0918DD2D357}" type="parTrans" cxnId="{32D504FE-1C66-4348-982C-C2FC18539847}">
      <dgm:prSet/>
      <dgm:spPr/>
      <dgm:t>
        <a:bodyPr/>
        <a:lstStyle/>
        <a:p>
          <a:endParaRPr lang="en-US"/>
        </a:p>
      </dgm:t>
    </dgm:pt>
    <dgm:pt modelId="{85EF7E0F-E789-4131-8A1F-77F4B0D30EAF}" type="sibTrans" cxnId="{32D504FE-1C66-4348-982C-C2FC18539847}">
      <dgm:prSet/>
      <dgm:spPr/>
      <dgm:t>
        <a:bodyPr/>
        <a:lstStyle/>
        <a:p>
          <a:endParaRPr lang="en-US"/>
        </a:p>
      </dgm:t>
    </dgm:pt>
    <dgm:pt modelId="{F7A6D48B-CE80-422E-9500-114600ECEB1F}">
      <dgm:prSet/>
      <dgm:spPr/>
      <dgm:t>
        <a:bodyPr/>
        <a:lstStyle/>
        <a:p>
          <a:r>
            <a:rPr lang="en-US" dirty="0"/>
            <a:t>Read in the txt file and split data by ‘|’ to get three separate columns as Index, Variable, Value</a:t>
          </a:r>
        </a:p>
      </dgm:t>
    </dgm:pt>
    <dgm:pt modelId="{3FCC0296-C548-4B61-86E2-72DD98E150EA}" type="parTrans" cxnId="{E41F381B-9207-4EFD-A9C9-3DDA616CC1F9}">
      <dgm:prSet/>
      <dgm:spPr/>
      <dgm:t>
        <a:bodyPr/>
        <a:lstStyle/>
        <a:p>
          <a:endParaRPr lang="en-US"/>
        </a:p>
      </dgm:t>
    </dgm:pt>
    <dgm:pt modelId="{64E8A513-D1C8-4F74-9F74-3508EFD04624}" type="sibTrans" cxnId="{E41F381B-9207-4EFD-A9C9-3DDA616CC1F9}">
      <dgm:prSet/>
      <dgm:spPr/>
      <dgm:t>
        <a:bodyPr/>
        <a:lstStyle/>
        <a:p>
          <a:endParaRPr lang="en-US"/>
        </a:p>
      </dgm:t>
    </dgm:pt>
    <dgm:pt modelId="{BFA442DE-3F81-498D-95E9-31ED845A1669}">
      <dgm:prSet/>
      <dgm:spPr/>
      <dgm:t>
        <a:bodyPr/>
        <a:lstStyle/>
        <a:p>
          <a:r>
            <a:rPr lang="en-US"/>
            <a:t>Step 2</a:t>
          </a:r>
        </a:p>
      </dgm:t>
    </dgm:pt>
    <dgm:pt modelId="{7A9F50D2-E0F5-4D0F-BB3C-A7A8581BA26D}" type="parTrans" cxnId="{404A3AF5-15CD-40D6-8EE1-34129B03FC1C}">
      <dgm:prSet/>
      <dgm:spPr/>
      <dgm:t>
        <a:bodyPr/>
        <a:lstStyle/>
        <a:p>
          <a:endParaRPr lang="en-US"/>
        </a:p>
      </dgm:t>
    </dgm:pt>
    <dgm:pt modelId="{98681A4D-7C8E-4597-8B41-AA1B29D24F8E}" type="sibTrans" cxnId="{404A3AF5-15CD-40D6-8EE1-34129B03FC1C}">
      <dgm:prSet/>
      <dgm:spPr/>
      <dgm:t>
        <a:bodyPr/>
        <a:lstStyle/>
        <a:p>
          <a:endParaRPr lang="en-US"/>
        </a:p>
      </dgm:t>
    </dgm:pt>
    <dgm:pt modelId="{217627B8-E5B7-46CD-905E-593412CE83B6}">
      <dgm:prSet/>
      <dgm:spPr/>
      <dgm:t>
        <a:bodyPr/>
        <a:lstStyle/>
        <a:p>
          <a:endParaRPr lang="en-US" dirty="0"/>
        </a:p>
      </dgm:t>
    </dgm:pt>
    <dgm:pt modelId="{A53347B0-C2BC-4CD7-9E93-C2A7079E69D8}" type="parTrans" cxnId="{F5B90311-B16D-4317-88FC-4B416B8E8F22}">
      <dgm:prSet/>
      <dgm:spPr/>
      <dgm:t>
        <a:bodyPr/>
        <a:lstStyle/>
        <a:p>
          <a:endParaRPr lang="en-US"/>
        </a:p>
      </dgm:t>
    </dgm:pt>
    <dgm:pt modelId="{0CC6F1CB-546A-4467-BB2E-ABEB089FB027}" type="sibTrans" cxnId="{F5B90311-B16D-4317-88FC-4B416B8E8F22}">
      <dgm:prSet/>
      <dgm:spPr/>
      <dgm:t>
        <a:bodyPr/>
        <a:lstStyle/>
        <a:p>
          <a:endParaRPr lang="en-US"/>
        </a:p>
      </dgm:t>
    </dgm:pt>
    <dgm:pt modelId="{B584E4B7-3A43-48C2-8EBF-22F97E8DA815}">
      <dgm:prSet/>
      <dgm:spPr/>
      <dgm:t>
        <a:bodyPr/>
        <a:lstStyle/>
        <a:p>
          <a:r>
            <a:rPr lang="en-US" dirty="0"/>
            <a:t>Process invalid values and rearrange columns</a:t>
          </a:r>
        </a:p>
      </dgm:t>
    </dgm:pt>
    <dgm:pt modelId="{9FABC706-C494-4D63-B2D5-8D9FCDAC7691}" type="parTrans" cxnId="{FA345B3F-FCFF-4C9A-84A6-3484C7CEAF9C}">
      <dgm:prSet/>
      <dgm:spPr/>
      <dgm:t>
        <a:bodyPr/>
        <a:lstStyle/>
        <a:p>
          <a:endParaRPr lang="en-US"/>
        </a:p>
      </dgm:t>
    </dgm:pt>
    <dgm:pt modelId="{4D309CD2-85CC-452B-98DC-CE04004F6B12}" type="sibTrans" cxnId="{FA345B3F-FCFF-4C9A-84A6-3484C7CEAF9C}">
      <dgm:prSet/>
      <dgm:spPr/>
      <dgm:t>
        <a:bodyPr/>
        <a:lstStyle/>
        <a:p>
          <a:endParaRPr lang="en-US"/>
        </a:p>
      </dgm:t>
    </dgm:pt>
    <dgm:pt modelId="{091D7C5A-D027-4F8E-8359-5604B71877AC}">
      <dgm:prSet/>
      <dgm:spPr/>
      <dgm:t>
        <a:bodyPr/>
        <a:lstStyle/>
        <a:p>
          <a:r>
            <a:rPr lang="en-US"/>
            <a:t>Step 3</a:t>
          </a:r>
        </a:p>
      </dgm:t>
    </dgm:pt>
    <dgm:pt modelId="{51BF1A18-7BC5-4866-AE1A-B4FE55451B10}" type="parTrans" cxnId="{A7295320-AD81-4FCA-A82F-4AD234ACB2E0}">
      <dgm:prSet/>
      <dgm:spPr/>
      <dgm:t>
        <a:bodyPr/>
        <a:lstStyle/>
        <a:p>
          <a:endParaRPr lang="en-US"/>
        </a:p>
      </dgm:t>
    </dgm:pt>
    <dgm:pt modelId="{B8921B8B-2D51-4D04-AF85-3FA99BA486DE}" type="sibTrans" cxnId="{A7295320-AD81-4FCA-A82F-4AD234ACB2E0}">
      <dgm:prSet/>
      <dgm:spPr/>
      <dgm:t>
        <a:bodyPr/>
        <a:lstStyle/>
        <a:p>
          <a:endParaRPr lang="en-US"/>
        </a:p>
      </dgm:t>
    </dgm:pt>
    <dgm:pt modelId="{F8985DBA-40D7-4BCD-B6B9-208EA459436C}">
      <dgm:prSet/>
      <dgm:spPr/>
      <dgm:t>
        <a:bodyPr/>
        <a:lstStyle/>
        <a:p>
          <a:endParaRPr lang="en-US" dirty="0"/>
        </a:p>
        <a:p>
          <a:r>
            <a:rPr lang="en-US" dirty="0"/>
            <a:t>Read head of the data frame and its summary </a:t>
          </a:r>
        </a:p>
      </dgm:t>
    </dgm:pt>
    <dgm:pt modelId="{268F4E38-E144-4570-B80A-8DB0C86E7441}" type="parTrans" cxnId="{98F4794A-1B75-4249-BB99-857E33924222}">
      <dgm:prSet/>
      <dgm:spPr/>
      <dgm:t>
        <a:bodyPr/>
        <a:lstStyle/>
        <a:p>
          <a:endParaRPr lang="en-US"/>
        </a:p>
      </dgm:t>
    </dgm:pt>
    <dgm:pt modelId="{C23C8381-4E79-4888-B47B-5B6F2BA13D6F}" type="sibTrans" cxnId="{98F4794A-1B75-4249-BB99-857E33924222}">
      <dgm:prSet/>
      <dgm:spPr/>
      <dgm:t>
        <a:bodyPr/>
        <a:lstStyle/>
        <a:p>
          <a:endParaRPr lang="en-US"/>
        </a:p>
      </dgm:t>
    </dgm:pt>
    <dgm:pt modelId="{A4E60305-3567-40FB-A8D6-FC32B74DA6C4}">
      <dgm:prSet/>
      <dgm:spPr/>
      <dgm:t>
        <a:bodyPr/>
        <a:lstStyle/>
        <a:p>
          <a:r>
            <a:rPr lang="en-US" dirty="0"/>
            <a:t>Step 4</a:t>
          </a:r>
        </a:p>
      </dgm:t>
    </dgm:pt>
    <dgm:pt modelId="{13FA3968-F90C-446D-A09C-B7C96681BCC6}" type="parTrans" cxnId="{F0753F70-C53D-4276-8069-1EB0CE0D04F2}">
      <dgm:prSet/>
      <dgm:spPr/>
      <dgm:t>
        <a:bodyPr/>
        <a:lstStyle/>
        <a:p>
          <a:endParaRPr lang="en-US"/>
        </a:p>
      </dgm:t>
    </dgm:pt>
    <dgm:pt modelId="{E9ADF392-CDA3-46F3-9FAB-9430EAFE53F8}" type="sibTrans" cxnId="{F0753F70-C53D-4276-8069-1EB0CE0D04F2}">
      <dgm:prSet/>
      <dgm:spPr/>
      <dgm:t>
        <a:bodyPr/>
        <a:lstStyle/>
        <a:p>
          <a:endParaRPr lang="en-US"/>
        </a:p>
      </dgm:t>
    </dgm:pt>
    <dgm:pt modelId="{3023A072-F89F-4993-8492-772EF6B9D939}">
      <dgm:prSet/>
      <dgm:spPr/>
      <dgm:t>
        <a:bodyPr/>
        <a:lstStyle/>
        <a:p>
          <a:endParaRPr lang="en-US" dirty="0"/>
        </a:p>
      </dgm:t>
    </dgm:pt>
    <dgm:pt modelId="{C6F97F4B-E79A-4792-A007-CEA21F83AC15}" type="parTrans" cxnId="{FD4DAC64-3A72-4A7C-9F0D-1F3F97BB4BA4}">
      <dgm:prSet/>
      <dgm:spPr/>
      <dgm:t>
        <a:bodyPr/>
        <a:lstStyle/>
        <a:p>
          <a:endParaRPr lang="en-US"/>
        </a:p>
      </dgm:t>
    </dgm:pt>
    <dgm:pt modelId="{B8D6ABD6-4BB8-4944-84BF-2302CAAD1201}" type="sibTrans" cxnId="{FD4DAC64-3A72-4A7C-9F0D-1F3F97BB4BA4}">
      <dgm:prSet/>
      <dgm:spPr/>
      <dgm:t>
        <a:bodyPr/>
        <a:lstStyle/>
        <a:p>
          <a:endParaRPr lang="en-US"/>
        </a:p>
      </dgm:t>
    </dgm:pt>
    <dgm:pt modelId="{421EEEAE-B8B3-4464-829E-248C253D2B27}">
      <dgm:prSet/>
      <dgm:spPr/>
      <dgm:t>
        <a:bodyPr/>
        <a:lstStyle/>
        <a:p>
          <a:r>
            <a:rPr lang="en-US" dirty="0"/>
            <a:t>Check for missing values</a:t>
          </a:r>
        </a:p>
      </dgm:t>
    </dgm:pt>
    <dgm:pt modelId="{2755ACC7-039A-4322-938C-597162D8FA6D}" type="parTrans" cxnId="{EC81F699-822A-4E64-9448-F3C729F8DFE1}">
      <dgm:prSet/>
      <dgm:spPr/>
      <dgm:t>
        <a:bodyPr/>
        <a:lstStyle/>
        <a:p>
          <a:endParaRPr lang="en-US"/>
        </a:p>
      </dgm:t>
    </dgm:pt>
    <dgm:pt modelId="{D37C7535-669F-47CD-8466-B8B00A27CA1F}" type="sibTrans" cxnId="{EC81F699-822A-4E64-9448-F3C729F8DFE1}">
      <dgm:prSet/>
      <dgm:spPr/>
      <dgm:t>
        <a:bodyPr/>
        <a:lstStyle/>
        <a:p>
          <a:endParaRPr lang="en-US"/>
        </a:p>
      </dgm:t>
    </dgm:pt>
    <dgm:pt modelId="{88A111C7-255F-6D40-8E8F-31EDDBE4AC14}">
      <dgm:prSet/>
      <dgm:spPr/>
      <dgm:t>
        <a:bodyPr/>
        <a:lstStyle/>
        <a:p>
          <a:r>
            <a:rPr lang="en-US" dirty="0"/>
            <a:t>Step 5 </a:t>
          </a:r>
        </a:p>
      </dgm:t>
    </dgm:pt>
    <dgm:pt modelId="{8008AA44-C061-FD42-B667-19C0A3A25D76}" type="parTrans" cxnId="{8CDCCD1B-DE65-764E-8B33-82A254829D17}">
      <dgm:prSet/>
      <dgm:spPr/>
    </dgm:pt>
    <dgm:pt modelId="{81831760-0AF8-014B-A01C-947D556C3858}" type="sibTrans" cxnId="{8CDCCD1B-DE65-764E-8B33-82A254829D17}">
      <dgm:prSet/>
      <dgm:spPr/>
    </dgm:pt>
    <dgm:pt modelId="{72A01FB0-03E4-664B-A269-CE32CDF6F88E}">
      <dgm:prSet/>
      <dgm:spPr/>
      <dgm:t>
        <a:bodyPr/>
        <a:lstStyle/>
        <a:p>
          <a:endParaRPr lang="en-US" dirty="0"/>
        </a:p>
        <a:p>
          <a:r>
            <a:rPr lang="en-US" dirty="0"/>
            <a:t>Reformat data frame so it is easy for analysis </a:t>
          </a:r>
        </a:p>
      </dgm:t>
    </dgm:pt>
    <dgm:pt modelId="{83AB1EC2-2BD2-AA4A-9168-46D1E889F8BF}" type="parTrans" cxnId="{3897D77A-A268-6A45-9C90-5F404CE76815}">
      <dgm:prSet/>
      <dgm:spPr/>
    </dgm:pt>
    <dgm:pt modelId="{82E54FEA-0A7A-A342-AB35-34E0F60CAD55}" type="sibTrans" cxnId="{3897D77A-A268-6A45-9C90-5F404CE76815}">
      <dgm:prSet/>
      <dgm:spPr/>
    </dgm:pt>
    <dgm:pt modelId="{4A1FDA0F-B5BA-5245-A78C-9C7547463F33}" type="pres">
      <dgm:prSet presAssocID="{3BDE3648-08D4-4A3F-81AD-E4A29CF6D8FF}" presName="Name0" presStyleCnt="0">
        <dgm:presLayoutVars>
          <dgm:dir/>
          <dgm:animLvl val="lvl"/>
          <dgm:resizeHandles val="exact"/>
        </dgm:presLayoutVars>
      </dgm:prSet>
      <dgm:spPr/>
    </dgm:pt>
    <dgm:pt modelId="{9DEF03F9-A376-4D4A-A88F-3A2FDEDEA1A7}" type="pres">
      <dgm:prSet presAssocID="{32B799C4-1E89-4A33-9A68-629E56159AC6}" presName="composite" presStyleCnt="0"/>
      <dgm:spPr/>
    </dgm:pt>
    <dgm:pt modelId="{3A236743-54BA-4042-B3E8-7EA6168066B4}" type="pres">
      <dgm:prSet presAssocID="{32B799C4-1E89-4A33-9A68-629E56159AC6}" presName="parTx" presStyleLbl="alignNode1" presStyleIdx="0" presStyleCnt="5">
        <dgm:presLayoutVars>
          <dgm:chMax val="0"/>
          <dgm:chPref val="0"/>
        </dgm:presLayoutVars>
      </dgm:prSet>
      <dgm:spPr/>
    </dgm:pt>
    <dgm:pt modelId="{E0489563-CF4F-7649-9C8E-78E9222D8103}" type="pres">
      <dgm:prSet presAssocID="{32B799C4-1E89-4A33-9A68-629E56159AC6}" presName="desTx" presStyleLbl="alignAccFollowNode1" presStyleIdx="0" presStyleCnt="5">
        <dgm:presLayoutVars/>
      </dgm:prSet>
      <dgm:spPr/>
    </dgm:pt>
    <dgm:pt modelId="{97D103ED-8F0B-1046-AD43-F190C9000D64}" type="pres">
      <dgm:prSet presAssocID="{8DBCC900-C16F-43C3-8510-65E993792CFF}" presName="space" presStyleCnt="0"/>
      <dgm:spPr/>
    </dgm:pt>
    <dgm:pt modelId="{CB3E950A-CBE1-4F4A-BEA8-C473E170C701}" type="pres">
      <dgm:prSet presAssocID="{BFA442DE-3F81-498D-95E9-31ED845A1669}" presName="composite" presStyleCnt="0"/>
      <dgm:spPr/>
    </dgm:pt>
    <dgm:pt modelId="{7630FE9F-EB3D-BC4E-8EB7-75949C9C4EAE}" type="pres">
      <dgm:prSet presAssocID="{BFA442DE-3F81-498D-95E9-31ED845A1669}" presName="parTx" presStyleLbl="alignNode1" presStyleIdx="1" presStyleCnt="5">
        <dgm:presLayoutVars>
          <dgm:chMax val="0"/>
          <dgm:chPref val="0"/>
        </dgm:presLayoutVars>
      </dgm:prSet>
      <dgm:spPr/>
    </dgm:pt>
    <dgm:pt modelId="{ED571BA9-90F5-5742-9890-4157C2019F7C}" type="pres">
      <dgm:prSet presAssocID="{BFA442DE-3F81-498D-95E9-31ED845A1669}" presName="desTx" presStyleLbl="alignAccFollowNode1" presStyleIdx="1" presStyleCnt="5">
        <dgm:presLayoutVars/>
      </dgm:prSet>
      <dgm:spPr/>
    </dgm:pt>
    <dgm:pt modelId="{A7866DFD-0181-8841-8DB6-7388AB08A40E}" type="pres">
      <dgm:prSet presAssocID="{98681A4D-7C8E-4597-8B41-AA1B29D24F8E}" presName="space" presStyleCnt="0"/>
      <dgm:spPr/>
    </dgm:pt>
    <dgm:pt modelId="{C3ED56A3-3B78-8043-B7F4-6481A9DA6DA1}" type="pres">
      <dgm:prSet presAssocID="{091D7C5A-D027-4F8E-8359-5604B71877AC}" presName="composite" presStyleCnt="0"/>
      <dgm:spPr/>
    </dgm:pt>
    <dgm:pt modelId="{47319C10-3265-6F40-B27D-E62FF324F324}" type="pres">
      <dgm:prSet presAssocID="{091D7C5A-D027-4F8E-8359-5604B71877AC}" presName="parTx" presStyleLbl="alignNode1" presStyleIdx="2" presStyleCnt="5">
        <dgm:presLayoutVars>
          <dgm:chMax val="0"/>
          <dgm:chPref val="0"/>
        </dgm:presLayoutVars>
      </dgm:prSet>
      <dgm:spPr/>
    </dgm:pt>
    <dgm:pt modelId="{A0451A64-1203-A94D-BE76-149F29B788DC}" type="pres">
      <dgm:prSet presAssocID="{091D7C5A-D027-4F8E-8359-5604B71877AC}" presName="desTx" presStyleLbl="alignAccFollowNode1" presStyleIdx="2" presStyleCnt="5">
        <dgm:presLayoutVars/>
      </dgm:prSet>
      <dgm:spPr/>
    </dgm:pt>
    <dgm:pt modelId="{5BC12A16-D652-2B42-933D-2C69D435D408}" type="pres">
      <dgm:prSet presAssocID="{B8921B8B-2D51-4D04-AF85-3FA99BA486DE}" presName="space" presStyleCnt="0"/>
      <dgm:spPr/>
    </dgm:pt>
    <dgm:pt modelId="{1277A32E-8FE2-424B-9B54-182BDC2BDE46}" type="pres">
      <dgm:prSet presAssocID="{A4E60305-3567-40FB-A8D6-FC32B74DA6C4}" presName="composite" presStyleCnt="0"/>
      <dgm:spPr/>
    </dgm:pt>
    <dgm:pt modelId="{C6A305BA-685F-9443-AFDE-F50AC382D77A}" type="pres">
      <dgm:prSet presAssocID="{A4E60305-3567-40FB-A8D6-FC32B74DA6C4}" presName="parTx" presStyleLbl="alignNode1" presStyleIdx="3" presStyleCnt="5">
        <dgm:presLayoutVars>
          <dgm:chMax val="0"/>
          <dgm:chPref val="0"/>
        </dgm:presLayoutVars>
      </dgm:prSet>
      <dgm:spPr/>
    </dgm:pt>
    <dgm:pt modelId="{FD7DFBBC-2147-1444-8DE7-7C26AC053F9E}" type="pres">
      <dgm:prSet presAssocID="{A4E60305-3567-40FB-A8D6-FC32B74DA6C4}" presName="desTx" presStyleLbl="alignAccFollowNode1" presStyleIdx="3" presStyleCnt="5">
        <dgm:presLayoutVars/>
      </dgm:prSet>
      <dgm:spPr/>
    </dgm:pt>
    <dgm:pt modelId="{CD000FDB-41CC-7F48-8B44-139937D469EF}" type="pres">
      <dgm:prSet presAssocID="{E9ADF392-CDA3-46F3-9FAB-9430EAFE53F8}" presName="space" presStyleCnt="0"/>
      <dgm:spPr/>
    </dgm:pt>
    <dgm:pt modelId="{FC2EE1FD-CC1D-784B-85F2-4BD89BAFAD4B}" type="pres">
      <dgm:prSet presAssocID="{88A111C7-255F-6D40-8E8F-31EDDBE4AC14}" presName="composite" presStyleCnt="0"/>
      <dgm:spPr/>
    </dgm:pt>
    <dgm:pt modelId="{ED69EDC4-5FBF-F042-BEE3-50A232729F5F}" type="pres">
      <dgm:prSet presAssocID="{88A111C7-255F-6D40-8E8F-31EDDBE4AC14}" presName="parTx" presStyleLbl="alignNode1" presStyleIdx="4" presStyleCnt="5">
        <dgm:presLayoutVars>
          <dgm:chMax val="0"/>
          <dgm:chPref val="0"/>
        </dgm:presLayoutVars>
      </dgm:prSet>
      <dgm:spPr/>
    </dgm:pt>
    <dgm:pt modelId="{DF0E9F2A-BDF6-E443-83D3-9B5D851E6936}" type="pres">
      <dgm:prSet presAssocID="{88A111C7-255F-6D40-8E8F-31EDDBE4AC14}" presName="desTx" presStyleLbl="alignAccFollowNode1" presStyleIdx="4" presStyleCnt="5">
        <dgm:presLayoutVars/>
      </dgm:prSet>
      <dgm:spPr/>
    </dgm:pt>
  </dgm:ptLst>
  <dgm:cxnLst>
    <dgm:cxn modelId="{175FD90D-68AB-264C-BA54-3CA31272F4F0}" type="presOf" srcId="{F7A6D48B-CE80-422E-9500-114600ECEB1F}" destId="{E0489563-CF4F-7649-9C8E-78E9222D8103}" srcOrd="0" destOrd="1" presId="urn:microsoft.com/office/officeart/2016/7/layout/ChevronBlockProcess"/>
    <dgm:cxn modelId="{F5B90311-B16D-4317-88FC-4B416B8E8F22}" srcId="{BFA442DE-3F81-498D-95E9-31ED845A1669}" destId="{217627B8-E5B7-46CD-905E-593412CE83B6}" srcOrd="0" destOrd="0" parTransId="{A53347B0-C2BC-4CD7-9E93-C2A7079E69D8}" sibTransId="{0CC6F1CB-546A-4467-BB2E-ABEB089FB027}"/>
    <dgm:cxn modelId="{95F69415-0714-4C48-B68B-2B491344263F}" type="presOf" srcId="{091D7C5A-D027-4F8E-8359-5604B71877AC}" destId="{47319C10-3265-6F40-B27D-E62FF324F324}" srcOrd="0" destOrd="0" presId="urn:microsoft.com/office/officeart/2016/7/layout/ChevronBlockProcess"/>
    <dgm:cxn modelId="{E41F381B-9207-4EFD-A9C9-3DDA616CC1F9}" srcId="{32B799C4-1E89-4A33-9A68-629E56159AC6}" destId="{F7A6D48B-CE80-422E-9500-114600ECEB1F}" srcOrd="1" destOrd="0" parTransId="{3FCC0296-C548-4B61-86E2-72DD98E150EA}" sibTransId="{64E8A513-D1C8-4F74-9F74-3508EFD04624}"/>
    <dgm:cxn modelId="{8CDCCD1B-DE65-764E-8B33-82A254829D17}" srcId="{3BDE3648-08D4-4A3F-81AD-E4A29CF6D8FF}" destId="{88A111C7-255F-6D40-8E8F-31EDDBE4AC14}" srcOrd="4" destOrd="0" parTransId="{8008AA44-C061-FD42-B667-19C0A3A25D76}" sibTransId="{81831760-0AF8-014B-A01C-947D556C3858}"/>
    <dgm:cxn modelId="{A7295320-AD81-4FCA-A82F-4AD234ACB2E0}" srcId="{3BDE3648-08D4-4A3F-81AD-E4A29CF6D8FF}" destId="{091D7C5A-D027-4F8E-8359-5604B71877AC}" srcOrd="2" destOrd="0" parTransId="{51BF1A18-7BC5-4866-AE1A-B4FE55451B10}" sibTransId="{B8921B8B-2D51-4D04-AF85-3FA99BA486DE}"/>
    <dgm:cxn modelId="{0C002621-CA14-4B48-9E57-B35965F0252C}" type="presOf" srcId="{A4E60305-3567-40FB-A8D6-FC32B74DA6C4}" destId="{C6A305BA-685F-9443-AFDE-F50AC382D77A}" srcOrd="0" destOrd="0" presId="urn:microsoft.com/office/officeart/2016/7/layout/ChevronBlockProcess"/>
    <dgm:cxn modelId="{AF1BBE31-2673-7F4D-B60F-8CF090DCCB24}" type="presOf" srcId="{F04B2322-CC1F-460C-A7BE-0E3B00BB5B6A}" destId="{E0489563-CF4F-7649-9C8E-78E9222D8103}" srcOrd="0" destOrd="0" presId="urn:microsoft.com/office/officeart/2016/7/layout/ChevronBlockProcess"/>
    <dgm:cxn modelId="{FA345B3F-FCFF-4C9A-84A6-3484C7CEAF9C}" srcId="{BFA442DE-3F81-498D-95E9-31ED845A1669}" destId="{B584E4B7-3A43-48C2-8EBF-22F97E8DA815}" srcOrd="1" destOrd="0" parTransId="{9FABC706-C494-4D63-B2D5-8D9FCDAC7691}" sibTransId="{4D309CD2-85CC-452B-98DC-CE04004F6B12}"/>
    <dgm:cxn modelId="{98F4794A-1B75-4249-BB99-857E33924222}" srcId="{091D7C5A-D027-4F8E-8359-5604B71877AC}" destId="{F8985DBA-40D7-4BCD-B6B9-208EA459436C}" srcOrd="0" destOrd="0" parTransId="{268F4E38-E144-4570-B80A-8DB0C86E7441}" sibTransId="{C23C8381-4E79-4888-B47B-5B6F2BA13D6F}"/>
    <dgm:cxn modelId="{1670C34B-1653-6343-9D17-9AB7D309CBED}" type="presOf" srcId="{F8985DBA-40D7-4BCD-B6B9-208EA459436C}" destId="{A0451A64-1203-A94D-BE76-149F29B788DC}" srcOrd="0" destOrd="0" presId="urn:microsoft.com/office/officeart/2016/7/layout/ChevronBlockProcess"/>
    <dgm:cxn modelId="{90224A4D-6E63-427C-A797-BC0BBB2AA415}" srcId="{3BDE3648-08D4-4A3F-81AD-E4A29CF6D8FF}" destId="{32B799C4-1E89-4A33-9A68-629E56159AC6}" srcOrd="0" destOrd="0" parTransId="{FD513EBF-3BEC-4288-8DEC-25AEC1BD24F3}" sibTransId="{8DBCC900-C16F-43C3-8510-65E993792CFF}"/>
    <dgm:cxn modelId="{FD4DAC64-3A72-4A7C-9F0D-1F3F97BB4BA4}" srcId="{A4E60305-3567-40FB-A8D6-FC32B74DA6C4}" destId="{3023A072-F89F-4993-8492-772EF6B9D939}" srcOrd="0" destOrd="0" parTransId="{C6F97F4B-E79A-4792-A007-CEA21F83AC15}" sibTransId="{B8D6ABD6-4BB8-4944-84BF-2302CAAD1201}"/>
    <dgm:cxn modelId="{F0753F70-C53D-4276-8069-1EB0CE0D04F2}" srcId="{3BDE3648-08D4-4A3F-81AD-E4A29CF6D8FF}" destId="{A4E60305-3567-40FB-A8D6-FC32B74DA6C4}" srcOrd="3" destOrd="0" parTransId="{13FA3968-F90C-446D-A09C-B7C96681BCC6}" sibTransId="{E9ADF392-CDA3-46F3-9FAB-9430EAFE53F8}"/>
    <dgm:cxn modelId="{3897D77A-A268-6A45-9C90-5F404CE76815}" srcId="{88A111C7-255F-6D40-8E8F-31EDDBE4AC14}" destId="{72A01FB0-03E4-664B-A269-CE32CDF6F88E}" srcOrd="0" destOrd="0" parTransId="{83AB1EC2-2BD2-AA4A-9168-46D1E889F8BF}" sibTransId="{82E54FEA-0A7A-A342-AB35-34E0F60CAD55}"/>
    <dgm:cxn modelId="{1C09757D-5B3A-8D4D-A047-AB358B957F37}" type="presOf" srcId="{88A111C7-255F-6D40-8E8F-31EDDBE4AC14}" destId="{ED69EDC4-5FBF-F042-BEE3-50A232729F5F}" srcOrd="0" destOrd="0" presId="urn:microsoft.com/office/officeart/2016/7/layout/ChevronBlockProcess"/>
    <dgm:cxn modelId="{EC81F699-822A-4E64-9448-F3C729F8DFE1}" srcId="{A4E60305-3567-40FB-A8D6-FC32B74DA6C4}" destId="{421EEEAE-B8B3-4464-829E-248C253D2B27}" srcOrd="1" destOrd="0" parTransId="{2755ACC7-039A-4322-938C-597162D8FA6D}" sibTransId="{D37C7535-669F-47CD-8466-B8B00A27CA1F}"/>
    <dgm:cxn modelId="{C4DFB29F-5AC5-9545-B3EF-4E026BB7D8BC}" type="presOf" srcId="{B584E4B7-3A43-48C2-8EBF-22F97E8DA815}" destId="{ED571BA9-90F5-5742-9890-4157C2019F7C}" srcOrd="0" destOrd="1" presId="urn:microsoft.com/office/officeart/2016/7/layout/ChevronBlockProcess"/>
    <dgm:cxn modelId="{1E3A81C6-2D69-174C-8ACD-2941E1860EFF}" type="presOf" srcId="{3BDE3648-08D4-4A3F-81AD-E4A29CF6D8FF}" destId="{4A1FDA0F-B5BA-5245-A78C-9C7547463F33}" srcOrd="0" destOrd="0" presId="urn:microsoft.com/office/officeart/2016/7/layout/ChevronBlockProcess"/>
    <dgm:cxn modelId="{7C73A3CE-7FB0-D649-A3B9-A6E32698DF5A}" type="presOf" srcId="{32B799C4-1E89-4A33-9A68-629E56159AC6}" destId="{3A236743-54BA-4042-B3E8-7EA6168066B4}" srcOrd="0" destOrd="0" presId="urn:microsoft.com/office/officeart/2016/7/layout/ChevronBlockProcess"/>
    <dgm:cxn modelId="{983C90D1-8B87-D94E-8C05-7DD166B4580A}" type="presOf" srcId="{3023A072-F89F-4993-8492-772EF6B9D939}" destId="{FD7DFBBC-2147-1444-8DE7-7C26AC053F9E}" srcOrd="0" destOrd="0" presId="urn:microsoft.com/office/officeart/2016/7/layout/ChevronBlockProcess"/>
    <dgm:cxn modelId="{F622A7E0-23C8-BB4E-91FB-18343FC8F747}" type="presOf" srcId="{217627B8-E5B7-46CD-905E-593412CE83B6}" destId="{ED571BA9-90F5-5742-9890-4157C2019F7C}" srcOrd="0" destOrd="0" presId="urn:microsoft.com/office/officeart/2016/7/layout/ChevronBlockProcess"/>
    <dgm:cxn modelId="{CB877FE4-9405-6C4A-8A14-DC8457E58AB7}" type="presOf" srcId="{72A01FB0-03E4-664B-A269-CE32CDF6F88E}" destId="{DF0E9F2A-BDF6-E443-83D3-9B5D851E6936}" srcOrd="0" destOrd="0" presId="urn:microsoft.com/office/officeart/2016/7/layout/ChevronBlockProcess"/>
    <dgm:cxn modelId="{06A21FE9-33FC-6F41-852E-DAE5EECF2EE4}" type="presOf" srcId="{421EEEAE-B8B3-4464-829E-248C253D2B27}" destId="{FD7DFBBC-2147-1444-8DE7-7C26AC053F9E}" srcOrd="0" destOrd="1" presId="urn:microsoft.com/office/officeart/2016/7/layout/ChevronBlockProcess"/>
    <dgm:cxn modelId="{F90069EE-8C10-304E-BF3B-7F97C8EA50C8}" type="presOf" srcId="{BFA442DE-3F81-498D-95E9-31ED845A1669}" destId="{7630FE9F-EB3D-BC4E-8EB7-75949C9C4EAE}" srcOrd="0" destOrd="0" presId="urn:microsoft.com/office/officeart/2016/7/layout/ChevronBlockProcess"/>
    <dgm:cxn modelId="{404A3AF5-15CD-40D6-8EE1-34129B03FC1C}" srcId="{3BDE3648-08D4-4A3F-81AD-E4A29CF6D8FF}" destId="{BFA442DE-3F81-498D-95E9-31ED845A1669}" srcOrd="1" destOrd="0" parTransId="{7A9F50D2-E0F5-4D0F-BB3C-A7A8581BA26D}" sibTransId="{98681A4D-7C8E-4597-8B41-AA1B29D24F8E}"/>
    <dgm:cxn modelId="{32D504FE-1C66-4348-982C-C2FC18539847}" srcId="{32B799C4-1E89-4A33-9A68-629E56159AC6}" destId="{F04B2322-CC1F-460C-A7BE-0E3B00BB5B6A}" srcOrd="0" destOrd="0" parTransId="{09DA5A5E-11C6-482C-9F4F-E0918DD2D357}" sibTransId="{85EF7E0F-E789-4131-8A1F-77F4B0D30EAF}"/>
    <dgm:cxn modelId="{BBF3C058-DC72-3749-AD63-B29FE4EA085F}" type="presParOf" srcId="{4A1FDA0F-B5BA-5245-A78C-9C7547463F33}" destId="{9DEF03F9-A376-4D4A-A88F-3A2FDEDEA1A7}" srcOrd="0" destOrd="0" presId="urn:microsoft.com/office/officeart/2016/7/layout/ChevronBlockProcess"/>
    <dgm:cxn modelId="{50E8D812-A20F-DF43-ABA8-7862545A35F0}" type="presParOf" srcId="{9DEF03F9-A376-4D4A-A88F-3A2FDEDEA1A7}" destId="{3A236743-54BA-4042-B3E8-7EA6168066B4}" srcOrd="0" destOrd="0" presId="urn:microsoft.com/office/officeart/2016/7/layout/ChevronBlockProcess"/>
    <dgm:cxn modelId="{B41ADBA5-F827-6E48-B5E4-A05139224115}" type="presParOf" srcId="{9DEF03F9-A376-4D4A-A88F-3A2FDEDEA1A7}" destId="{E0489563-CF4F-7649-9C8E-78E9222D8103}" srcOrd="1" destOrd="0" presId="urn:microsoft.com/office/officeart/2016/7/layout/ChevronBlockProcess"/>
    <dgm:cxn modelId="{BA5A3BBF-ECB3-0C45-8F87-588451270405}" type="presParOf" srcId="{4A1FDA0F-B5BA-5245-A78C-9C7547463F33}" destId="{97D103ED-8F0B-1046-AD43-F190C9000D64}" srcOrd="1" destOrd="0" presId="urn:microsoft.com/office/officeart/2016/7/layout/ChevronBlockProcess"/>
    <dgm:cxn modelId="{A1D91623-C877-8446-BB26-0B6098FB127F}" type="presParOf" srcId="{4A1FDA0F-B5BA-5245-A78C-9C7547463F33}" destId="{CB3E950A-CBE1-4F4A-BEA8-C473E170C701}" srcOrd="2" destOrd="0" presId="urn:microsoft.com/office/officeart/2016/7/layout/ChevronBlockProcess"/>
    <dgm:cxn modelId="{B1C262E4-4019-C244-AB85-2DC4DF7FBBE8}" type="presParOf" srcId="{CB3E950A-CBE1-4F4A-BEA8-C473E170C701}" destId="{7630FE9F-EB3D-BC4E-8EB7-75949C9C4EAE}" srcOrd="0" destOrd="0" presId="urn:microsoft.com/office/officeart/2016/7/layout/ChevronBlockProcess"/>
    <dgm:cxn modelId="{525F77B2-6DDC-1044-A9DC-C1F37DE5D6C7}" type="presParOf" srcId="{CB3E950A-CBE1-4F4A-BEA8-C473E170C701}" destId="{ED571BA9-90F5-5742-9890-4157C2019F7C}" srcOrd="1" destOrd="0" presId="urn:microsoft.com/office/officeart/2016/7/layout/ChevronBlockProcess"/>
    <dgm:cxn modelId="{1FF76FA0-07E8-EB47-823D-A87CDE6E9B1A}" type="presParOf" srcId="{4A1FDA0F-B5BA-5245-A78C-9C7547463F33}" destId="{A7866DFD-0181-8841-8DB6-7388AB08A40E}" srcOrd="3" destOrd="0" presId="urn:microsoft.com/office/officeart/2016/7/layout/ChevronBlockProcess"/>
    <dgm:cxn modelId="{F8C9ED60-436B-D34D-A450-349FDEDE3709}" type="presParOf" srcId="{4A1FDA0F-B5BA-5245-A78C-9C7547463F33}" destId="{C3ED56A3-3B78-8043-B7F4-6481A9DA6DA1}" srcOrd="4" destOrd="0" presId="urn:microsoft.com/office/officeart/2016/7/layout/ChevronBlockProcess"/>
    <dgm:cxn modelId="{38B11D0B-D985-7346-88EB-5B967DD96710}" type="presParOf" srcId="{C3ED56A3-3B78-8043-B7F4-6481A9DA6DA1}" destId="{47319C10-3265-6F40-B27D-E62FF324F324}" srcOrd="0" destOrd="0" presId="urn:microsoft.com/office/officeart/2016/7/layout/ChevronBlockProcess"/>
    <dgm:cxn modelId="{BD1F2FEE-F990-E04E-9B2D-CA18ABFEFA82}" type="presParOf" srcId="{C3ED56A3-3B78-8043-B7F4-6481A9DA6DA1}" destId="{A0451A64-1203-A94D-BE76-149F29B788DC}" srcOrd="1" destOrd="0" presId="urn:microsoft.com/office/officeart/2016/7/layout/ChevronBlockProcess"/>
    <dgm:cxn modelId="{A8973ED9-6A65-784A-95C2-9DEC271D8B06}" type="presParOf" srcId="{4A1FDA0F-B5BA-5245-A78C-9C7547463F33}" destId="{5BC12A16-D652-2B42-933D-2C69D435D408}" srcOrd="5" destOrd="0" presId="urn:microsoft.com/office/officeart/2016/7/layout/ChevronBlockProcess"/>
    <dgm:cxn modelId="{4AA55494-7CDE-2D46-A016-9B72DF1DDC52}" type="presParOf" srcId="{4A1FDA0F-B5BA-5245-A78C-9C7547463F33}" destId="{1277A32E-8FE2-424B-9B54-182BDC2BDE46}" srcOrd="6" destOrd="0" presId="urn:microsoft.com/office/officeart/2016/7/layout/ChevronBlockProcess"/>
    <dgm:cxn modelId="{B468D6EB-C7F3-4242-9DB0-502E63B5CDAF}" type="presParOf" srcId="{1277A32E-8FE2-424B-9B54-182BDC2BDE46}" destId="{C6A305BA-685F-9443-AFDE-F50AC382D77A}" srcOrd="0" destOrd="0" presId="urn:microsoft.com/office/officeart/2016/7/layout/ChevronBlockProcess"/>
    <dgm:cxn modelId="{550FB367-8543-5D4C-AA68-5FCDD644FE57}" type="presParOf" srcId="{1277A32E-8FE2-424B-9B54-182BDC2BDE46}" destId="{FD7DFBBC-2147-1444-8DE7-7C26AC053F9E}" srcOrd="1" destOrd="0" presId="urn:microsoft.com/office/officeart/2016/7/layout/ChevronBlockProcess"/>
    <dgm:cxn modelId="{2D44FBC0-2A79-5140-83A9-7E9440488CD8}" type="presParOf" srcId="{4A1FDA0F-B5BA-5245-A78C-9C7547463F33}" destId="{CD000FDB-41CC-7F48-8B44-139937D469EF}" srcOrd="7" destOrd="0" presId="urn:microsoft.com/office/officeart/2016/7/layout/ChevronBlockProcess"/>
    <dgm:cxn modelId="{11468DDD-22D6-5349-90F5-00B6AB3DE26F}" type="presParOf" srcId="{4A1FDA0F-B5BA-5245-A78C-9C7547463F33}" destId="{FC2EE1FD-CC1D-784B-85F2-4BD89BAFAD4B}" srcOrd="8" destOrd="0" presId="urn:microsoft.com/office/officeart/2016/7/layout/ChevronBlockProcess"/>
    <dgm:cxn modelId="{02FDCF5E-B63E-D54E-89AE-DAF6ADE3BF0A}" type="presParOf" srcId="{FC2EE1FD-CC1D-784B-85F2-4BD89BAFAD4B}" destId="{ED69EDC4-5FBF-F042-BEE3-50A232729F5F}" srcOrd="0" destOrd="0" presId="urn:microsoft.com/office/officeart/2016/7/layout/ChevronBlockProcess"/>
    <dgm:cxn modelId="{AF39B284-3EB7-0E4B-9715-ABC85919B211}" type="presParOf" srcId="{FC2EE1FD-CC1D-784B-85F2-4BD89BAFAD4B}" destId="{DF0E9F2A-BDF6-E443-83D3-9B5D851E6936}"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DE3648-08D4-4A3F-81AD-E4A29CF6D8FF}" type="doc">
      <dgm:prSet loTypeId="urn:microsoft.com/office/officeart/2016/7/layout/ChevronBlockProcess" loCatId="process" qsTypeId="urn:microsoft.com/office/officeart/2005/8/quickstyle/simple1" qsCatId="simple" csTypeId="urn:microsoft.com/office/officeart/2005/8/colors/accent1_2" csCatId="accent1" phldr="1"/>
      <dgm:spPr/>
      <dgm:t>
        <a:bodyPr/>
        <a:lstStyle/>
        <a:p>
          <a:endParaRPr lang="en-US"/>
        </a:p>
      </dgm:t>
    </dgm:pt>
    <dgm:pt modelId="{32B799C4-1E89-4A33-9A68-629E56159AC6}">
      <dgm:prSet/>
      <dgm:spPr/>
      <dgm:t>
        <a:bodyPr/>
        <a:lstStyle/>
        <a:p>
          <a:r>
            <a:rPr lang="en-US" dirty="0"/>
            <a:t>Step 1</a:t>
          </a:r>
        </a:p>
      </dgm:t>
    </dgm:pt>
    <dgm:pt modelId="{FD513EBF-3BEC-4288-8DEC-25AEC1BD24F3}" type="parTrans" cxnId="{90224A4D-6E63-427C-A797-BC0BBB2AA415}">
      <dgm:prSet/>
      <dgm:spPr/>
      <dgm:t>
        <a:bodyPr/>
        <a:lstStyle/>
        <a:p>
          <a:endParaRPr lang="en-US"/>
        </a:p>
      </dgm:t>
    </dgm:pt>
    <dgm:pt modelId="{8DBCC900-C16F-43C3-8510-65E993792CFF}" type="sibTrans" cxnId="{90224A4D-6E63-427C-A797-BC0BBB2AA415}">
      <dgm:prSet/>
      <dgm:spPr/>
      <dgm:t>
        <a:bodyPr/>
        <a:lstStyle/>
        <a:p>
          <a:endParaRPr lang="en-US"/>
        </a:p>
      </dgm:t>
    </dgm:pt>
    <dgm:pt modelId="{F04B2322-CC1F-460C-A7BE-0E3B00BB5B6A}">
      <dgm:prSet/>
      <dgm:spPr/>
      <dgm:t>
        <a:bodyPr/>
        <a:lstStyle/>
        <a:p>
          <a:endParaRPr lang="en-US" dirty="0"/>
        </a:p>
      </dgm:t>
    </dgm:pt>
    <dgm:pt modelId="{09DA5A5E-11C6-482C-9F4F-E0918DD2D357}" type="parTrans" cxnId="{32D504FE-1C66-4348-982C-C2FC18539847}">
      <dgm:prSet/>
      <dgm:spPr/>
      <dgm:t>
        <a:bodyPr/>
        <a:lstStyle/>
        <a:p>
          <a:endParaRPr lang="en-US"/>
        </a:p>
      </dgm:t>
    </dgm:pt>
    <dgm:pt modelId="{85EF7E0F-E789-4131-8A1F-77F4B0D30EAF}" type="sibTrans" cxnId="{32D504FE-1C66-4348-982C-C2FC18539847}">
      <dgm:prSet/>
      <dgm:spPr/>
      <dgm:t>
        <a:bodyPr/>
        <a:lstStyle/>
        <a:p>
          <a:endParaRPr lang="en-US"/>
        </a:p>
      </dgm:t>
    </dgm:pt>
    <dgm:pt modelId="{F7A6D48B-CE80-422E-9500-114600ECEB1F}">
      <dgm:prSet/>
      <dgm:spPr/>
      <dgm:t>
        <a:bodyPr/>
        <a:lstStyle/>
        <a:p>
          <a:r>
            <a:rPr lang="en-US" dirty="0"/>
            <a:t>Read in the txt file and split data by ‘|’ to get three separate columns as Index, Variable, Value</a:t>
          </a:r>
        </a:p>
      </dgm:t>
    </dgm:pt>
    <dgm:pt modelId="{3FCC0296-C548-4B61-86E2-72DD98E150EA}" type="parTrans" cxnId="{E41F381B-9207-4EFD-A9C9-3DDA616CC1F9}">
      <dgm:prSet/>
      <dgm:spPr/>
      <dgm:t>
        <a:bodyPr/>
        <a:lstStyle/>
        <a:p>
          <a:endParaRPr lang="en-US"/>
        </a:p>
      </dgm:t>
    </dgm:pt>
    <dgm:pt modelId="{64E8A513-D1C8-4F74-9F74-3508EFD04624}" type="sibTrans" cxnId="{E41F381B-9207-4EFD-A9C9-3DDA616CC1F9}">
      <dgm:prSet/>
      <dgm:spPr/>
      <dgm:t>
        <a:bodyPr/>
        <a:lstStyle/>
        <a:p>
          <a:endParaRPr lang="en-US"/>
        </a:p>
      </dgm:t>
    </dgm:pt>
    <dgm:pt modelId="{BFA442DE-3F81-498D-95E9-31ED845A1669}">
      <dgm:prSet/>
      <dgm:spPr/>
      <dgm:t>
        <a:bodyPr/>
        <a:lstStyle/>
        <a:p>
          <a:r>
            <a:rPr lang="en-US"/>
            <a:t>Step 2</a:t>
          </a:r>
        </a:p>
      </dgm:t>
    </dgm:pt>
    <dgm:pt modelId="{7A9F50D2-E0F5-4D0F-BB3C-A7A8581BA26D}" type="parTrans" cxnId="{404A3AF5-15CD-40D6-8EE1-34129B03FC1C}">
      <dgm:prSet/>
      <dgm:spPr/>
      <dgm:t>
        <a:bodyPr/>
        <a:lstStyle/>
        <a:p>
          <a:endParaRPr lang="en-US"/>
        </a:p>
      </dgm:t>
    </dgm:pt>
    <dgm:pt modelId="{98681A4D-7C8E-4597-8B41-AA1B29D24F8E}" type="sibTrans" cxnId="{404A3AF5-15CD-40D6-8EE1-34129B03FC1C}">
      <dgm:prSet/>
      <dgm:spPr/>
      <dgm:t>
        <a:bodyPr/>
        <a:lstStyle/>
        <a:p>
          <a:endParaRPr lang="en-US"/>
        </a:p>
      </dgm:t>
    </dgm:pt>
    <dgm:pt modelId="{217627B8-E5B7-46CD-905E-593412CE83B6}">
      <dgm:prSet/>
      <dgm:spPr/>
      <dgm:t>
        <a:bodyPr/>
        <a:lstStyle/>
        <a:p>
          <a:endParaRPr lang="en-US" dirty="0"/>
        </a:p>
      </dgm:t>
    </dgm:pt>
    <dgm:pt modelId="{A53347B0-C2BC-4CD7-9E93-C2A7079E69D8}" type="parTrans" cxnId="{F5B90311-B16D-4317-88FC-4B416B8E8F22}">
      <dgm:prSet/>
      <dgm:spPr/>
      <dgm:t>
        <a:bodyPr/>
        <a:lstStyle/>
        <a:p>
          <a:endParaRPr lang="en-US"/>
        </a:p>
      </dgm:t>
    </dgm:pt>
    <dgm:pt modelId="{0CC6F1CB-546A-4467-BB2E-ABEB089FB027}" type="sibTrans" cxnId="{F5B90311-B16D-4317-88FC-4B416B8E8F22}">
      <dgm:prSet/>
      <dgm:spPr/>
      <dgm:t>
        <a:bodyPr/>
        <a:lstStyle/>
        <a:p>
          <a:endParaRPr lang="en-US"/>
        </a:p>
      </dgm:t>
    </dgm:pt>
    <dgm:pt modelId="{B584E4B7-3A43-48C2-8EBF-22F97E8DA815}">
      <dgm:prSet/>
      <dgm:spPr/>
      <dgm:t>
        <a:bodyPr/>
        <a:lstStyle/>
        <a:p>
          <a:r>
            <a:rPr lang="en-US" dirty="0">
              <a:solidFill>
                <a:schemeClr val="bg2"/>
              </a:solidFill>
            </a:rPr>
            <a:t>Process invalid values and rearrange columns</a:t>
          </a:r>
        </a:p>
      </dgm:t>
    </dgm:pt>
    <dgm:pt modelId="{9FABC706-C494-4D63-B2D5-8D9FCDAC7691}" type="parTrans" cxnId="{FA345B3F-FCFF-4C9A-84A6-3484C7CEAF9C}">
      <dgm:prSet/>
      <dgm:spPr/>
      <dgm:t>
        <a:bodyPr/>
        <a:lstStyle/>
        <a:p>
          <a:endParaRPr lang="en-US"/>
        </a:p>
      </dgm:t>
    </dgm:pt>
    <dgm:pt modelId="{4D309CD2-85CC-452B-98DC-CE04004F6B12}" type="sibTrans" cxnId="{FA345B3F-FCFF-4C9A-84A6-3484C7CEAF9C}">
      <dgm:prSet/>
      <dgm:spPr/>
      <dgm:t>
        <a:bodyPr/>
        <a:lstStyle/>
        <a:p>
          <a:endParaRPr lang="en-US"/>
        </a:p>
      </dgm:t>
    </dgm:pt>
    <dgm:pt modelId="{091D7C5A-D027-4F8E-8359-5604B71877AC}">
      <dgm:prSet/>
      <dgm:spPr/>
      <dgm:t>
        <a:bodyPr/>
        <a:lstStyle/>
        <a:p>
          <a:r>
            <a:rPr lang="en-US"/>
            <a:t>Step 3</a:t>
          </a:r>
        </a:p>
      </dgm:t>
    </dgm:pt>
    <dgm:pt modelId="{51BF1A18-7BC5-4866-AE1A-B4FE55451B10}" type="parTrans" cxnId="{A7295320-AD81-4FCA-A82F-4AD234ACB2E0}">
      <dgm:prSet/>
      <dgm:spPr/>
      <dgm:t>
        <a:bodyPr/>
        <a:lstStyle/>
        <a:p>
          <a:endParaRPr lang="en-US"/>
        </a:p>
      </dgm:t>
    </dgm:pt>
    <dgm:pt modelId="{B8921B8B-2D51-4D04-AF85-3FA99BA486DE}" type="sibTrans" cxnId="{A7295320-AD81-4FCA-A82F-4AD234ACB2E0}">
      <dgm:prSet/>
      <dgm:spPr/>
      <dgm:t>
        <a:bodyPr/>
        <a:lstStyle/>
        <a:p>
          <a:endParaRPr lang="en-US"/>
        </a:p>
      </dgm:t>
    </dgm:pt>
    <dgm:pt modelId="{F8985DBA-40D7-4BCD-B6B9-208EA459436C}">
      <dgm:prSet/>
      <dgm:spPr/>
      <dgm:t>
        <a:bodyPr/>
        <a:lstStyle/>
        <a:p>
          <a:endParaRPr lang="en-US" dirty="0"/>
        </a:p>
        <a:p>
          <a:r>
            <a:rPr lang="en-US" dirty="0">
              <a:solidFill>
                <a:schemeClr val="bg2"/>
              </a:solidFill>
            </a:rPr>
            <a:t>Read head of the data frame and its summary</a:t>
          </a:r>
          <a:r>
            <a:rPr lang="en-US" dirty="0"/>
            <a:t> </a:t>
          </a:r>
        </a:p>
      </dgm:t>
    </dgm:pt>
    <dgm:pt modelId="{268F4E38-E144-4570-B80A-8DB0C86E7441}" type="parTrans" cxnId="{98F4794A-1B75-4249-BB99-857E33924222}">
      <dgm:prSet/>
      <dgm:spPr/>
      <dgm:t>
        <a:bodyPr/>
        <a:lstStyle/>
        <a:p>
          <a:endParaRPr lang="en-US"/>
        </a:p>
      </dgm:t>
    </dgm:pt>
    <dgm:pt modelId="{C23C8381-4E79-4888-B47B-5B6F2BA13D6F}" type="sibTrans" cxnId="{98F4794A-1B75-4249-BB99-857E33924222}">
      <dgm:prSet/>
      <dgm:spPr/>
      <dgm:t>
        <a:bodyPr/>
        <a:lstStyle/>
        <a:p>
          <a:endParaRPr lang="en-US"/>
        </a:p>
      </dgm:t>
    </dgm:pt>
    <dgm:pt modelId="{A4E60305-3567-40FB-A8D6-FC32B74DA6C4}">
      <dgm:prSet/>
      <dgm:spPr/>
      <dgm:t>
        <a:bodyPr/>
        <a:lstStyle/>
        <a:p>
          <a:r>
            <a:rPr lang="en-US" dirty="0"/>
            <a:t>Step 4</a:t>
          </a:r>
        </a:p>
      </dgm:t>
    </dgm:pt>
    <dgm:pt modelId="{13FA3968-F90C-446D-A09C-B7C96681BCC6}" type="parTrans" cxnId="{F0753F70-C53D-4276-8069-1EB0CE0D04F2}">
      <dgm:prSet/>
      <dgm:spPr/>
      <dgm:t>
        <a:bodyPr/>
        <a:lstStyle/>
        <a:p>
          <a:endParaRPr lang="en-US"/>
        </a:p>
      </dgm:t>
    </dgm:pt>
    <dgm:pt modelId="{E9ADF392-CDA3-46F3-9FAB-9430EAFE53F8}" type="sibTrans" cxnId="{F0753F70-C53D-4276-8069-1EB0CE0D04F2}">
      <dgm:prSet/>
      <dgm:spPr/>
      <dgm:t>
        <a:bodyPr/>
        <a:lstStyle/>
        <a:p>
          <a:endParaRPr lang="en-US"/>
        </a:p>
      </dgm:t>
    </dgm:pt>
    <dgm:pt modelId="{3023A072-F89F-4993-8492-772EF6B9D939}">
      <dgm:prSet/>
      <dgm:spPr/>
      <dgm:t>
        <a:bodyPr/>
        <a:lstStyle/>
        <a:p>
          <a:endParaRPr lang="en-US" dirty="0"/>
        </a:p>
      </dgm:t>
    </dgm:pt>
    <dgm:pt modelId="{C6F97F4B-E79A-4792-A007-CEA21F83AC15}" type="parTrans" cxnId="{FD4DAC64-3A72-4A7C-9F0D-1F3F97BB4BA4}">
      <dgm:prSet/>
      <dgm:spPr/>
      <dgm:t>
        <a:bodyPr/>
        <a:lstStyle/>
        <a:p>
          <a:endParaRPr lang="en-US"/>
        </a:p>
      </dgm:t>
    </dgm:pt>
    <dgm:pt modelId="{B8D6ABD6-4BB8-4944-84BF-2302CAAD1201}" type="sibTrans" cxnId="{FD4DAC64-3A72-4A7C-9F0D-1F3F97BB4BA4}">
      <dgm:prSet/>
      <dgm:spPr/>
      <dgm:t>
        <a:bodyPr/>
        <a:lstStyle/>
        <a:p>
          <a:endParaRPr lang="en-US"/>
        </a:p>
      </dgm:t>
    </dgm:pt>
    <dgm:pt modelId="{421EEEAE-B8B3-4464-829E-248C253D2B27}">
      <dgm:prSet/>
      <dgm:spPr/>
      <dgm:t>
        <a:bodyPr/>
        <a:lstStyle/>
        <a:p>
          <a:r>
            <a:rPr lang="en-US" dirty="0">
              <a:solidFill>
                <a:schemeClr val="bg2"/>
              </a:solidFill>
            </a:rPr>
            <a:t>Check for missing values</a:t>
          </a:r>
        </a:p>
      </dgm:t>
    </dgm:pt>
    <dgm:pt modelId="{2755ACC7-039A-4322-938C-597162D8FA6D}" type="parTrans" cxnId="{EC81F699-822A-4E64-9448-F3C729F8DFE1}">
      <dgm:prSet/>
      <dgm:spPr/>
      <dgm:t>
        <a:bodyPr/>
        <a:lstStyle/>
        <a:p>
          <a:endParaRPr lang="en-US"/>
        </a:p>
      </dgm:t>
    </dgm:pt>
    <dgm:pt modelId="{D37C7535-669F-47CD-8466-B8B00A27CA1F}" type="sibTrans" cxnId="{EC81F699-822A-4E64-9448-F3C729F8DFE1}">
      <dgm:prSet/>
      <dgm:spPr/>
      <dgm:t>
        <a:bodyPr/>
        <a:lstStyle/>
        <a:p>
          <a:endParaRPr lang="en-US"/>
        </a:p>
      </dgm:t>
    </dgm:pt>
    <dgm:pt modelId="{88A111C7-255F-6D40-8E8F-31EDDBE4AC14}">
      <dgm:prSet/>
      <dgm:spPr/>
      <dgm:t>
        <a:bodyPr/>
        <a:lstStyle/>
        <a:p>
          <a:r>
            <a:rPr lang="en-US" dirty="0"/>
            <a:t>Step 5 </a:t>
          </a:r>
        </a:p>
      </dgm:t>
    </dgm:pt>
    <dgm:pt modelId="{8008AA44-C061-FD42-B667-19C0A3A25D76}" type="parTrans" cxnId="{8CDCCD1B-DE65-764E-8B33-82A254829D17}">
      <dgm:prSet/>
      <dgm:spPr/>
      <dgm:t>
        <a:bodyPr/>
        <a:lstStyle/>
        <a:p>
          <a:endParaRPr lang="en-US"/>
        </a:p>
      </dgm:t>
    </dgm:pt>
    <dgm:pt modelId="{81831760-0AF8-014B-A01C-947D556C3858}" type="sibTrans" cxnId="{8CDCCD1B-DE65-764E-8B33-82A254829D17}">
      <dgm:prSet/>
      <dgm:spPr/>
      <dgm:t>
        <a:bodyPr/>
        <a:lstStyle/>
        <a:p>
          <a:endParaRPr lang="en-US"/>
        </a:p>
      </dgm:t>
    </dgm:pt>
    <dgm:pt modelId="{72A01FB0-03E4-664B-A269-CE32CDF6F88E}">
      <dgm:prSet/>
      <dgm:spPr/>
      <dgm:t>
        <a:bodyPr/>
        <a:lstStyle/>
        <a:p>
          <a:endParaRPr lang="en-US" dirty="0"/>
        </a:p>
        <a:p>
          <a:r>
            <a:rPr lang="en-US" dirty="0">
              <a:solidFill>
                <a:schemeClr val="bg2"/>
              </a:solidFill>
            </a:rPr>
            <a:t>Reformat data frame so it is easy for analysis </a:t>
          </a:r>
        </a:p>
      </dgm:t>
    </dgm:pt>
    <dgm:pt modelId="{83AB1EC2-2BD2-AA4A-9168-46D1E889F8BF}" type="parTrans" cxnId="{3897D77A-A268-6A45-9C90-5F404CE76815}">
      <dgm:prSet/>
      <dgm:spPr/>
      <dgm:t>
        <a:bodyPr/>
        <a:lstStyle/>
        <a:p>
          <a:endParaRPr lang="en-US"/>
        </a:p>
      </dgm:t>
    </dgm:pt>
    <dgm:pt modelId="{82E54FEA-0A7A-A342-AB35-34E0F60CAD55}" type="sibTrans" cxnId="{3897D77A-A268-6A45-9C90-5F404CE76815}">
      <dgm:prSet/>
      <dgm:spPr/>
      <dgm:t>
        <a:bodyPr/>
        <a:lstStyle/>
        <a:p>
          <a:endParaRPr lang="en-US"/>
        </a:p>
      </dgm:t>
    </dgm:pt>
    <dgm:pt modelId="{4A1FDA0F-B5BA-5245-A78C-9C7547463F33}" type="pres">
      <dgm:prSet presAssocID="{3BDE3648-08D4-4A3F-81AD-E4A29CF6D8FF}" presName="Name0" presStyleCnt="0">
        <dgm:presLayoutVars>
          <dgm:dir/>
          <dgm:animLvl val="lvl"/>
          <dgm:resizeHandles val="exact"/>
        </dgm:presLayoutVars>
      </dgm:prSet>
      <dgm:spPr/>
    </dgm:pt>
    <dgm:pt modelId="{9DEF03F9-A376-4D4A-A88F-3A2FDEDEA1A7}" type="pres">
      <dgm:prSet presAssocID="{32B799C4-1E89-4A33-9A68-629E56159AC6}" presName="composite" presStyleCnt="0"/>
      <dgm:spPr/>
    </dgm:pt>
    <dgm:pt modelId="{3A236743-54BA-4042-B3E8-7EA6168066B4}" type="pres">
      <dgm:prSet presAssocID="{32B799C4-1E89-4A33-9A68-629E56159AC6}" presName="parTx" presStyleLbl="alignNode1" presStyleIdx="0" presStyleCnt="5">
        <dgm:presLayoutVars>
          <dgm:chMax val="0"/>
          <dgm:chPref val="0"/>
        </dgm:presLayoutVars>
      </dgm:prSet>
      <dgm:spPr/>
    </dgm:pt>
    <dgm:pt modelId="{E0489563-CF4F-7649-9C8E-78E9222D8103}" type="pres">
      <dgm:prSet presAssocID="{32B799C4-1E89-4A33-9A68-629E56159AC6}" presName="desTx" presStyleLbl="alignAccFollowNode1" presStyleIdx="0" presStyleCnt="5">
        <dgm:presLayoutVars/>
      </dgm:prSet>
      <dgm:spPr/>
    </dgm:pt>
    <dgm:pt modelId="{97D103ED-8F0B-1046-AD43-F190C9000D64}" type="pres">
      <dgm:prSet presAssocID="{8DBCC900-C16F-43C3-8510-65E993792CFF}" presName="space" presStyleCnt="0"/>
      <dgm:spPr/>
    </dgm:pt>
    <dgm:pt modelId="{CB3E950A-CBE1-4F4A-BEA8-C473E170C701}" type="pres">
      <dgm:prSet presAssocID="{BFA442DE-3F81-498D-95E9-31ED845A1669}" presName="composite" presStyleCnt="0"/>
      <dgm:spPr/>
    </dgm:pt>
    <dgm:pt modelId="{7630FE9F-EB3D-BC4E-8EB7-75949C9C4EAE}" type="pres">
      <dgm:prSet presAssocID="{BFA442DE-3F81-498D-95E9-31ED845A1669}" presName="parTx" presStyleLbl="alignNode1" presStyleIdx="1" presStyleCnt="5">
        <dgm:presLayoutVars>
          <dgm:chMax val="0"/>
          <dgm:chPref val="0"/>
        </dgm:presLayoutVars>
      </dgm:prSet>
      <dgm:spPr/>
    </dgm:pt>
    <dgm:pt modelId="{ED571BA9-90F5-5742-9890-4157C2019F7C}" type="pres">
      <dgm:prSet presAssocID="{BFA442DE-3F81-498D-95E9-31ED845A1669}" presName="desTx" presStyleLbl="alignAccFollowNode1" presStyleIdx="1" presStyleCnt="5">
        <dgm:presLayoutVars/>
      </dgm:prSet>
      <dgm:spPr/>
    </dgm:pt>
    <dgm:pt modelId="{A7866DFD-0181-8841-8DB6-7388AB08A40E}" type="pres">
      <dgm:prSet presAssocID="{98681A4D-7C8E-4597-8B41-AA1B29D24F8E}" presName="space" presStyleCnt="0"/>
      <dgm:spPr/>
    </dgm:pt>
    <dgm:pt modelId="{C3ED56A3-3B78-8043-B7F4-6481A9DA6DA1}" type="pres">
      <dgm:prSet presAssocID="{091D7C5A-D027-4F8E-8359-5604B71877AC}" presName="composite" presStyleCnt="0"/>
      <dgm:spPr/>
    </dgm:pt>
    <dgm:pt modelId="{47319C10-3265-6F40-B27D-E62FF324F324}" type="pres">
      <dgm:prSet presAssocID="{091D7C5A-D027-4F8E-8359-5604B71877AC}" presName="parTx" presStyleLbl="alignNode1" presStyleIdx="2" presStyleCnt="5">
        <dgm:presLayoutVars>
          <dgm:chMax val="0"/>
          <dgm:chPref val="0"/>
        </dgm:presLayoutVars>
      </dgm:prSet>
      <dgm:spPr/>
    </dgm:pt>
    <dgm:pt modelId="{A0451A64-1203-A94D-BE76-149F29B788DC}" type="pres">
      <dgm:prSet presAssocID="{091D7C5A-D027-4F8E-8359-5604B71877AC}" presName="desTx" presStyleLbl="alignAccFollowNode1" presStyleIdx="2" presStyleCnt="5">
        <dgm:presLayoutVars/>
      </dgm:prSet>
      <dgm:spPr/>
    </dgm:pt>
    <dgm:pt modelId="{5BC12A16-D652-2B42-933D-2C69D435D408}" type="pres">
      <dgm:prSet presAssocID="{B8921B8B-2D51-4D04-AF85-3FA99BA486DE}" presName="space" presStyleCnt="0"/>
      <dgm:spPr/>
    </dgm:pt>
    <dgm:pt modelId="{1277A32E-8FE2-424B-9B54-182BDC2BDE46}" type="pres">
      <dgm:prSet presAssocID="{A4E60305-3567-40FB-A8D6-FC32B74DA6C4}" presName="composite" presStyleCnt="0"/>
      <dgm:spPr/>
    </dgm:pt>
    <dgm:pt modelId="{C6A305BA-685F-9443-AFDE-F50AC382D77A}" type="pres">
      <dgm:prSet presAssocID="{A4E60305-3567-40FB-A8D6-FC32B74DA6C4}" presName="parTx" presStyleLbl="alignNode1" presStyleIdx="3" presStyleCnt="5">
        <dgm:presLayoutVars>
          <dgm:chMax val="0"/>
          <dgm:chPref val="0"/>
        </dgm:presLayoutVars>
      </dgm:prSet>
      <dgm:spPr/>
    </dgm:pt>
    <dgm:pt modelId="{FD7DFBBC-2147-1444-8DE7-7C26AC053F9E}" type="pres">
      <dgm:prSet presAssocID="{A4E60305-3567-40FB-A8D6-FC32B74DA6C4}" presName="desTx" presStyleLbl="alignAccFollowNode1" presStyleIdx="3" presStyleCnt="5">
        <dgm:presLayoutVars/>
      </dgm:prSet>
      <dgm:spPr/>
    </dgm:pt>
    <dgm:pt modelId="{CD000FDB-41CC-7F48-8B44-139937D469EF}" type="pres">
      <dgm:prSet presAssocID="{E9ADF392-CDA3-46F3-9FAB-9430EAFE53F8}" presName="space" presStyleCnt="0"/>
      <dgm:spPr/>
    </dgm:pt>
    <dgm:pt modelId="{FC2EE1FD-CC1D-784B-85F2-4BD89BAFAD4B}" type="pres">
      <dgm:prSet presAssocID="{88A111C7-255F-6D40-8E8F-31EDDBE4AC14}" presName="composite" presStyleCnt="0"/>
      <dgm:spPr/>
    </dgm:pt>
    <dgm:pt modelId="{ED69EDC4-5FBF-F042-BEE3-50A232729F5F}" type="pres">
      <dgm:prSet presAssocID="{88A111C7-255F-6D40-8E8F-31EDDBE4AC14}" presName="parTx" presStyleLbl="alignNode1" presStyleIdx="4" presStyleCnt="5">
        <dgm:presLayoutVars>
          <dgm:chMax val="0"/>
          <dgm:chPref val="0"/>
        </dgm:presLayoutVars>
      </dgm:prSet>
      <dgm:spPr/>
    </dgm:pt>
    <dgm:pt modelId="{DF0E9F2A-BDF6-E443-83D3-9B5D851E6936}" type="pres">
      <dgm:prSet presAssocID="{88A111C7-255F-6D40-8E8F-31EDDBE4AC14}" presName="desTx" presStyleLbl="alignAccFollowNode1" presStyleIdx="4" presStyleCnt="5">
        <dgm:presLayoutVars/>
      </dgm:prSet>
      <dgm:spPr/>
    </dgm:pt>
  </dgm:ptLst>
  <dgm:cxnLst>
    <dgm:cxn modelId="{175FD90D-68AB-264C-BA54-3CA31272F4F0}" type="presOf" srcId="{F7A6D48B-CE80-422E-9500-114600ECEB1F}" destId="{E0489563-CF4F-7649-9C8E-78E9222D8103}" srcOrd="0" destOrd="1" presId="urn:microsoft.com/office/officeart/2016/7/layout/ChevronBlockProcess"/>
    <dgm:cxn modelId="{F5B90311-B16D-4317-88FC-4B416B8E8F22}" srcId="{BFA442DE-3F81-498D-95E9-31ED845A1669}" destId="{217627B8-E5B7-46CD-905E-593412CE83B6}" srcOrd="0" destOrd="0" parTransId="{A53347B0-C2BC-4CD7-9E93-C2A7079E69D8}" sibTransId="{0CC6F1CB-546A-4467-BB2E-ABEB089FB027}"/>
    <dgm:cxn modelId="{95F69415-0714-4C48-B68B-2B491344263F}" type="presOf" srcId="{091D7C5A-D027-4F8E-8359-5604B71877AC}" destId="{47319C10-3265-6F40-B27D-E62FF324F324}" srcOrd="0" destOrd="0" presId="urn:microsoft.com/office/officeart/2016/7/layout/ChevronBlockProcess"/>
    <dgm:cxn modelId="{E41F381B-9207-4EFD-A9C9-3DDA616CC1F9}" srcId="{32B799C4-1E89-4A33-9A68-629E56159AC6}" destId="{F7A6D48B-CE80-422E-9500-114600ECEB1F}" srcOrd="1" destOrd="0" parTransId="{3FCC0296-C548-4B61-86E2-72DD98E150EA}" sibTransId="{64E8A513-D1C8-4F74-9F74-3508EFD04624}"/>
    <dgm:cxn modelId="{8CDCCD1B-DE65-764E-8B33-82A254829D17}" srcId="{3BDE3648-08D4-4A3F-81AD-E4A29CF6D8FF}" destId="{88A111C7-255F-6D40-8E8F-31EDDBE4AC14}" srcOrd="4" destOrd="0" parTransId="{8008AA44-C061-FD42-B667-19C0A3A25D76}" sibTransId="{81831760-0AF8-014B-A01C-947D556C3858}"/>
    <dgm:cxn modelId="{A7295320-AD81-4FCA-A82F-4AD234ACB2E0}" srcId="{3BDE3648-08D4-4A3F-81AD-E4A29CF6D8FF}" destId="{091D7C5A-D027-4F8E-8359-5604B71877AC}" srcOrd="2" destOrd="0" parTransId="{51BF1A18-7BC5-4866-AE1A-B4FE55451B10}" sibTransId="{B8921B8B-2D51-4D04-AF85-3FA99BA486DE}"/>
    <dgm:cxn modelId="{0C002621-CA14-4B48-9E57-B35965F0252C}" type="presOf" srcId="{A4E60305-3567-40FB-A8D6-FC32B74DA6C4}" destId="{C6A305BA-685F-9443-AFDE-F50AC382D77A}" srcOrd="0" destOrd="0" presId="urn:microsoft.com/office/officeart/2016/7/layout/ChevronBlockProcess"/>
    <dgm:cxn modelId="{AF1BBE31-2673-7F4D-B60F-8CF090DCCB24}" type="presOf" srcId="{F04B2322-CC1F-460C-A7BE-0E3B00BB5B6A}" destId="{E0489563-CF4F-7649-9C8E-78E9222D8103}" srcOrd="0" destOrd="0" presId="urn:microsoft.com/office/officeart/2016/7/layout/ChevronBlockProcess"/>
    <dgm:cxn modelId="{FA345B3F-FCFF-4C9A-84A6-3484C7CEAF9C}" srcId="{BFA442DE-3F81-498D-95E9-31ED845A1669}" destId="{B584E4B7-3A43-48C2-8EBF-22F97E8DA815}" srcOrd="1" destOrd="0" parTransId="{9FABC706-C494-4D63-B2D5-8D9FCDAC7691}" sibTransId="{4D309CD2-85CC-452B-98DC-CE04004F6B12}"/>
    <dgm:cxn modelId="{98F4794A-1B75-4249-BB99-857E33924222}" srcId="{091D7C5A-D027-4F8E-8359-5604B71877AC}" destId="{F8985DBA-40D7-4BCD-B6B9-208EA459436C}" srcOrd="0" destOrd="0" parTransId="{268F4E38-E144-4570-B80A-8DB0C86E7441}" sibTransId="{C23C8381-4E79-4888-B47B-5B6F2BA13D6F}"/>
    <dgm:cxn modelId="{1670C34B-1653-6343-9D17-9AB7D309CBED}" type="presOf" srcId="{F8985DBA-40D7-4BCD-B6B9-208EA459436C}" destId="{A0451A64-1203-A94D-BE76-149F29B788DC}" srcOrd="0" destOrd="0" presId="urn:microsoft.com/office/officeart/2016/7/layout/ChevronBlockProcess"/>
    <dgm:cxn modelId="{90224A4D-6E63-427C-A797-BC0BBB2AA415}" srcId="{3BDE3648-08D4-4A3F-81AD-E4A29CF6D8FF}" destId="{32B799C4-1E89-4A33-9A68-629E56159AC6}" srcOrd="0" destOrd="0" parTransId="{FD513EBF-3BEC-4288-8DEC-25AEC1BD24F3}" sibTransId="{8DBCC900-C16F-43C3-8510-65E993792CFF}"/>
    <dgm:cxn modelId="{FD4DAC64-3A72-4A7C-9F0D-1F3F97BB4BA4}" srcId="{A4E60305-3567-40FB-A8D6-FC32B74DA6C4}" destId="{3023A072-F89F-4993-8492-772EF6B9D939}" srcOrd="0" destOrd="0" parTransId="{C6F97F4B-E79A-4792-A007-CEA21F83AC15}" sibTransId="{B8D6ABD6-4BB8-4944-84BF-2302CAAD1201}"/>
    <dgm:cxn modelId="{F0753F70-C53D-4276-8069-1EB0CE0D04F2}" srcId="{3BDE3648-08D4-4A3F-81AD-E4A29CF6D8FF}" destId="{A4E60305-3567-40FB-A8D6-FC32B74DA6C4}" srcOrd="3" destOrd="0" parTransId="{13FA3968-F90C-446D-A09C-B7C96681BCC6}" sibTransId="{E9ADF392-CDA3-46F3-9FAB-9430EAFE53F8}"/>
    <dgm:cxn modelId="{3897D77A-A268-6A45-9C90-5F404CE76815}" srcId="{88A111C7-255F-6D40-8E8F-31EDDBE4AC14}" destId="{72A01FB0-03E4-664B-A269-CE32CDF6F88E}" srcOrd="0" destOrd="0" parTransId="{83AB1EC2-2BD2-AA4A-9168-46D1E889F8BF}" sibTransId="{82E54FEA-0A7A-A342-AB35-34E0F60CAD55}"/>
    <dgm:cxn modelId="{1C09757D-5B3A-8D4D-A047-AB358B957F37}" type="presOf" srcId="{88A111C7-255F-6D40-8E8F-31EDDBE4AC14}" destId="{ED69EDC4-5FBF-F042-BEE3-50A232729F5F}" srcOrd="0" destOrd="0" presId="urn:microsoft.com/office/officeart/2016/7/layout/ChevronBlockProcess"/>
    <dgm:cxn modelId="{EC81F699-822A-4E64-9448-F3C729F8DFE1}" srcId="{A4E60305-3567-40FB-A8D6-FC32B74DA6C4}" destId="{421EEEAE-B8B3-4464-829E-248C253D2B27}" srcOrd="1" destOrd="0" parTransId="{2755ACC7-039A-4322-938C-597162D8FA6D}" sibTransId="{D37C7535-669F-47CD-8466-B8B00A27CA1F}"/>
    <dgm:cxn modelId="{C4DFB29F-5AC5-9545-B3EF-4E026BB7D8BC}" type="presOf" srcId="{B584E4B7-3A43-48C2-8EBF-22F97E8DA815}" destId="{ED571BA9-90F5-5742-9890-4157C2019F7C}" srcOrd="0" destOrd="1" presId="urn:microsoft.com/office/officeart/2016/7/layout/ChevronBlockProcess"/>
    <dgm:cxn modelId="{1E3A81C6-2D69-174C-8ACD-2941E1860EFF}" type="presOf" srcId="{3BDE3648-08D4-4A3F-81AD-E4A29CF6D8FF}" destId="{4A1FDA0F-B5BA-5245-A78C-9C7547463F33}" srcOrd="0" destOrd="0" presId="urn:microsoft.com/office/officeart/2016/7/layout/ChevronBlockProcess"/>
    <dgm:cxn modelId="{7C73A3CE-7FB0-D649-A3B9-A6E32698DF5A}" type="presOf" srcId="{32B799C4-1E89-4A33-9A68-629E56159AC6}" destId="{3A236743-54BA-4042-B3E8-7EA6168066B4}" srcOrd="0" destOrd="0" presId="urn:microsoft.com/office/officeart/2016/7/layout/ChevronBlockProcess"/>
    <dgm:cxn modelId="{983C90D1-8B87-D94E-8C05-7DD166B4580A}" type="presOf" srcId="{3023A072-F89F-4993-8492-772EF6B9D939}" destId="{FD7DFBBC-2147-1444-8DE7-7C26AC053F9E}" srcOrd="0" destOrd="0" presId="urn:microsoft.com/office/officeart/2016/7/layout/ChevronBlockProcess"/>
    <dgm:cxn modelId="{F622A7E0-23C8-BB4E-91FB-18343FC8F747}" type="presOf" srcId="{217627B8-E5B7-46CD-905E-593412CE83B6}" destId="{ED571BA9-90F5-5742-9890-4157C2019F7C}" srcOrd="0" destOrd="0" presId="urn:microsoft.com/office/officeart/2016/7/layout/ChevronBlockProcess"/>
    <dgm:cxn modelId="{CB877FE4-9405-6C4A-8A14-DC8457E58AB7}" type="presOf" srcId="{72A01FB0-03E4-664B-A269-CE32CDF6F88E}" destId="{DF0E9F2A-BDF6-E443-83D3-9B5D851E6936}" srcOrd="0" destOrd="0" presId="urn:microsoft.com/office/officeart/2016/7/layout/ChevronBlockProcess"/>
    <dgm:cxn modelId="{06A21FE9-33FC-6F41-852E-DAE5EECF2EE4}" type="presOf" srcId="{421EEEAE-B8B3-4464-829E-248C253D2B27}" destId="{FD7DFBBC-2147-1444-8DE7-7C26AC053F9E}" srcOrd="0" destOrd="1" presId="urn:microsoft.com/office/officeart/2016/7/layout/ChevronBlockProcess"/>
    <dgm:cxn modelId="{F90069EE-8C10-304E-BF3B-7F97C8EA50C8}" type="presOf" srcId="{BFA442DE-3F81-498D-95E9-31ED845A1669}" destId="{7630FE9F-EB3D-BC4E-8EB7-75949C9C4EAE}" srcOrd="0" destOrd="0" presId="urn:microsoft.com/office/officeart/2016/7/layout/ChevronBlockProcess"/>
    <dgm:cxn modelId="{404A3AF5-15CD-40D6-8EE1-34129B03FC1C}" srcId="{3BDE3648-08D4-4A3F-81AD-E4A29CF6D8FF}" destId="{BFA442DE-3F81-498D-95E9-31ED845A1669}" srcOrd="1" destOrd="0" parTransId="{7A9F50D2-E0F5-4D0F-BB3C-A7A8581BA26D}" sibTransId="{98681A4D-7C8E-4597-8B41-AA1B29D24F8E}"/>
    <dgm:cxn modelId="{32D504FE-1C66-4348-982C-C2FC18539847}" srcId="{32B799C4-1E89-4A33-9A68-629E56159AC6}" destId="{F04B2322-CC1F-460C-A7BE-0E3B00BB5B6A}" srcOrd="0" destOrd="0" parTransId="{09DA5A5E-11C6-482C-9F4F-E0918DD2D357}" sibTransId="{85EF7E0F-E789-4131-8A1F-77F4B0D30EAF}"/>
    <dgm:cxn modelId="{BBF3C058-DC72-3749-AD63-B29FE4EA085F}" type="presParOf" srcId="{4A1FDA0F-B5BA-5245-A78C-9C7547463F33}" destId="{9DEF03F9-A376-4D4A-A88F-3A2FDEDEA1A7}" srcOrd="0" destOrd="0" presId="urn:microsoft.com/office/officeart/2016/7/layout/ChevronBlockProcess"/>
    <dgm:cxn modelId="{50E8D812-A20F-DF43-ABA8-7862545A35F0}" type="presParOf" srcId="{9DEF03F9-A376-4D4A-A88F-3A2FDEDEA1A7}" destId="{3A236743-54BA-4042-B3E8-7EA6168066B4}" srcOrd="0" destOrd="0" presId="urn:microsoft.com/office/officeart/2016/7/layout/ChevronBlockProcess"/>
    <dgm:cxn modelId="{B41ADBA5-F827-6E48-B5E4-A05139224115}" type="presParOf" srcId="{9DEF03F9-A376-4D4A-A88F-3A2FDEDEA1A7}" destId="{E0489563-CF4F-7649-9C8E-78E9222D8103}" srcOrd="1" destOrd="0" presId="urn:microsoft.com/office/officeart/2016/7/layout/ChevronBlockProcess"/>
    <dgm:cxn modelId="{BA5A3BBF-ECB3-0C45-8F87-588451270405}" type="presParOf" srcId="{4A1FDA0F-B5BA-5245-A78C-9C7547463F33}" destId="{97D103ED-8F0B-1046-AD43-F190C9000D64}" srcOrd="1" destOrd="0" presId="urn:microsoft.com/office/officeart/2016/7/layout/ChevronBlockProcess"/>
    <dgm:cxn modelId="{A1D91623-C877-8446-BB26-0B6098FB127F}" type="presParOf" srcId="{4A1FDA0F-B5BA-5245-A78C-9C7547463F33}" destId="{CB3E950A-CBE1-4F4A-BEA8-C473E170C701}" srcOrd="2" destOrd="0" presId="urn:microsoft.com/office/officeart/2016/7/layout/ChevronBlockProcess"/>
    <dgm:cxn modelId="{B1C262E4-4019-C244-AB85-2DC4DF7FBBE8}" type="presParOf" srcId="{CB3E950A-CBE1-4F4A-BEA8-C473E170C701}" destId="{7630FE9F-EB3D-BC4E-8EB7-75949C9C4EAE}" srcOrd="0" destOrd="0" presId="urn:microsoft.com/office/officeart/2016/7/layout/ChevronBlockProcess"/>
    <dgm:cxn modelId="{525F77B2-6DDC-1044-A9DC-C1F37DE5D6C7}" type="presParOf" srcId="{CB3E950A-CBE1-4F4A-BEA8-C473E170C701}" destId="{ED571BA9-90F5-5742-9890-4157C2019F7C}" srcOrd="1" destOrd="0" presId="urn:microsoft.com/office/officeart/2016/7/layout/ChevronBlockProcess"/>
    <dgm:cxn modelId="{1FF76FA0-07E8-EB47-823D-A87CDE6E9B1A}" type="presParOf" srcId="{4A1FDA0F-B5BA-5245-A78C-9C7547463F33}" destId="{A7866DFD-0181-8841-8DB6-7388AB08A40E}" srcOrd="3" destOrd="0" presId="urn:microsoft.com/office/officeart/2016/7/layout/ChevronBlockProcess"/>
    <dgm:cxn modelId="{F8C9ED60-436B-D34D-A450-349FDEDE3709}" type="presParOf" srcId="{4A1FDA0F-B5BA-5245-A78C-9C7547463F33}" destId="{C3ED56A3-3B78-8043-B7F4-6481A9DA6DA1}" srcOrd="4" destOrd="0" presId="urn:microsoft.com/office/officeart/2016/7/layout/ChevronBlockProcess"/>
    <dgm:cxn modelId="{38B11D0B-D985-7346-88EB-5B967DD96710}" type="presParOf" srcId="{C3ED56A3-3B78-8043-B7F4-6481A9DA6DA1}" destId="{47319C10-3265-6F40-B27D-E62FF324F324}" srcOrd="0" destOrd="0" presId="urn:microsoft.com/office/officeart/2016/7/layout/ChevronBlockProcess"/>
    <dgm:cxn modelId="{BD1F2FEE-F990-E04E-9B2D-CA18ABFEFA82}" type="presParOf" srcId="{C3ED56A3-3B78-8043-B7F4-6481A9DA6DA1}" destId="{A0451A64-1203-A94D-BE76-149F29B788DC}" srcOrd="1" destOrd="0" presId="urn:microsoft.com/office/officeart/2016/7/layout/ChevronBlockProcess"/>
    <dgm:cxn modelId="{A8973ED9-6A65-784A-95C2-9DEC271D8B06}" type="presParOf" srcId="{4A1FDA0F-B5BA-5245-A78C-9C7547463F33}" destId="{5BC12A16-D652-2B42-933D-2C69D435D408}" srcOrd="5" destOrd="0" presId="urn:microsoft.com/office/officeart/2016/7/layout/ChevronBlockProcess"/>
    <dgm:cxn modelId="{4AA55494-7CDE-2D46-A016-9B72DF1DDC52}" type="presParOf" srcId="{4A1FDA0F-B5BA-5245-A78C-9C7547463F33}" destId="{1277A32E-8FE2-424B-9B54-182BDC2BDE46}" srcOrd="6" destOrd="0" presId="urn:microsoft.com/office/officeart/2016/7/layout/ChevronBlockProcess"/>
    <dgm:cxn modelId="{B468D6EB-C7F3-4242-9DB0-502E63B5CDAF}" type="presParOf" srcId="{1277A32E-8FE2-424B-9B54-182BDC2BDE46}" destId="{C6A305BA-685F-9443-AFDE-F50AC382D77A}" srcOrd="0" destOrd="0" presId="urn:microsoft.com/office/officeart/2016/7/layout/ChevronBlockProcess"/>
    <dgm:cxn modelId="{550FB367-8543-5D4C-AA68-5FCDD644FE57}" type="presParOf" srcId="{1277A32E-8FE2-424B-9B54-182BDC2BDE46}" destId="{FD7DFBBC-2147-1444-8DE7-7C26AC053F9E}" srcOrd="1" destOrd="0" presId="urn:microsoft.com/office/officeart/2016/7/layout/ChevronBlockProcess"/>
    <dgm:cxn modelId="{2D44FBC0-2A79-5140-83A9-7E9440488CD8}" type="presParOf" srcId="{4A1FDA0F-B5BA-5245-A78C-9C7547463F33}" destId="{CD000FDB-41CC-7F48-8B44-139937D469EF}" srcOrd="7" destOrd="0" presId="urn:microsoft.com/office/officeart/2016/7/layout/ChevronBlockProcess"/>
    <dgm:cxn modelId="{11468DDD-22D6-5349-90F5-00B6AB3DE26F}" type="presParOf" srcId="{4A1FDA0F-B5BA-5245-A78C-9C7547463F33}" destId="{FC2EE1FD-CC1D-784B-85F2-4BD89BAFAD4B}" srcOrd="8" destOrd="0" presId="urn:microsoft.com/office/officeart/2016/7/layout/ChevronBlockProcess"/>
    <dgm:cxn modelId="{02FDCF5E-B63E-D54E-89AE-DAF6ADE3BF0A}" type="presParOf" srcId="{FC2EE1FD-CC1D-784B-85F2-4BD89BAFAD4B}" destId="{ED69EDC4-5FBF-F042-BEE3-50A232729F5F}" srcOrd="0" destOrd="0" presId="urn:microsoft.com/office/officeart/2016/7/layout/ChevronBlockProcess"/>
    <dgm:cxn modelId="{AF39B284-3EB7-0E4B-9715-ABC85919B211}" type="presParOf" srcId="{FC2EE1FD-CC1D-784B-85F2-4BD89BAFAD4B}" destId="{DF0E9F2A-BDF6-E443-83D3-9B5D851E6936}"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DE3648-08D4-4A3F-81AD-E4A29CF6D8FF}" type="doc">
      <dgm:prSet loTypeId="urn:microsoft.com/office/officeart/2016/7/layout/ChevronBlockProcess" loCatId="process" qsTypeId="urn:microsoft.com/office/officeart/2005/8/quickstyle/simple1" qsCatId="simple" csTypeId="urn:microsoft.com/office/officeart/2005/8/colors/accent1_2" csCatId="accent1" phldr="1"/>
      <dgm:spPr/>
      <dgm:t>
        <a:bodyPr/>
        <a:lstStyle/>
        <a:p>
          <a:endParaRPr lang="en-US"/>
        </a:p>
      </dgm:t>
    </dgm:pt>
    <dgm:pt modelId="{32B799C4-1E89-4A33-9A68-629E56159AC6}">
      <dgm:prSet/>
      <dgm:spPr/>
      <dgm:t>
        <a:bodyPr/>
        <a:lstStyle/>
        <a:p>
          <a:r>
            <a:rPr lang="en-US" dirty="0"/>
            <a:t>Step 1</a:t>
          </a:r>
        </a:p>
      </dgm:t>
    </dgm:pt>
    <dgm:pt modelId="{FD513EBF-3BEC-4288-8DEC-25AEC1BD24F3}" type="parTrans" cxnId="{90224A4D-6E63-427C-A797-BC0BBB2AA415}">
      <dgm:prSet/>
      <dgm:spPr/>
      <dgm:t>
        <a:bodyPr/>
        <a:lstStyle/>
        <a:p>
          <a:endParaRPr lang="en-US"/>
        </a:p>
      </dgm:t>
    </dgm:pt>
    <dgm:pt modelId="{8DBCC900-C16F-43C3-8510-65E993792CFF}" type="sibTrans" cxnId="{90224A4D-6E63-427C-A797-BC0BBB2AA415}">
      <dgm:prSet/>
      <dgm:spPr/>
      <dgm:t>
        <a:bodyPr/>
        <a:lstStyle/>
        <a:p>
          <a:endParaRPr lang="en-US"/>
        </a:p>
      </dgm:t>
    </dgm:pt>
    <dgm:pt modelId="{F04B2322-CC1F-460C-A7BE-0E3B00BB5B6A}">
      <dgm:prSet/>
      <dgm:spPr/>
      <dgm:t>
        <a:bodyPr/>
        <a:lstStyle/>
        <a:p>
          <a:endParaRPr lang="en-US" dirty="0"/>
        </a:p>
      </dgm:t>
    </dgm:pt>
    <dgm:pt modelId="{09DA5A5E-11C6-482C-9F4F-E0918DD2D357}" type="parTrans" cxnId="{32D504FE-1C66-4348-982C-C2FC18539847}">
      <dgm:prSet/>
      <dgm:spPr/>
      <dgm:t>
        <a:bodyPr/>
        <a:lstStyle/>
        <a:p>
          <a:endParaRPr lang="en-US"/>
        </a:p>
      </dgm:t>
    </dgm:pt>
    <dgm:pt modelId="{85EF7E0F-E789-4131-8A1F-77F4B0D30EAF}" type="sibTrans" cxnId="{32D504FE-1C66-4348-982C-C2FC18539847}">
      <dgm:prSet/>
      <dgm:spPr/>
      <dgm:t>
        <a:bodyPr/>
        <a:lstStyle/>
        <a:p>
          <a:endParaRPr lang="en-US"/>
        </a:p>
      </dgm:t>
    </dgm:pt>
    <dgm:pt modelId="{F7A6D48B-CE80-422E-9500-114600ECEB1F}">
      <dgm:prSet/>
      <dgm:spPr/>
      <dgm:t>
        <a:bodyPr/>
        <a:lstStyle/>
        <a:p>
          <a:r>
            <a:rPr lang="en-US" dirty="0">
              <a:solidFill>
                <a:schemeClr val="bg2"/>
              </a:solidFill>
            </a:rPr>
            <a:t>Read in the txt file and split data by ‘|’ to get three separate columns as Index, Variable, Value</a:t>
          </a:r>
        </a:p>
      </dgm:t>
    </dgm:pt>
    <dgm:pt modelId="{3FCC0296-C548-4B61-86E2-72DD98E150EA}" type="parTrans" cxnId="{E41F381B-9207-4EFD-A9C9-3DDA616CC1F9}">
      <dgm:prSet/>
      <dgm:spPr/>
      <dgm:t>
        <a:bodyPr/>
        <a:lstStyle/>
        <a:p>
          <a:endParaRPr lang="en-US"/>
        </a:p>
      </dgm:t>
    </dgm:pt>
    <dgm:pt modelId="{64E8A513-D1C8-4F74-9F74-3508EFD04624}" type="sibTrans" cxnId="{E41F381B-9207-4EFD-A9C9-3DDA616CC1F9}">
      <dgm:prSet/>
      <dgm:spPr/>
      <dgm:t>
        <a:bodyPr/>
        <a:lstStyle/>
        <a:p>
          <a:endParaRPr lang="en-US"/>
        </a:p>
      </dgm:t>
    </dgm:pt>
    <dgm:pt modelId="{BFA442DE-3F81-498D-95E9-31ED845A1669}">
      <dgm:prSet/>
      <dgm:spPr/>
      <dgm:t>
        <a:bodyPr/>
        <a:lstStyle/>
        <a:p>
          <a:r>
            <a:rPr lang="en-US"/>
            <a:t>Step 2</a:t>
          </a:r>
        </a:p>
      </dgm:t>
    </dgm:pt>
    <dgm:pt modelId="{7A9F50D2-E0F5-4D0F-BB3C-A7A8581BA26D}" type="parTrans" cxnId="{404A3AF5-15CD-40D6-8EE1-34129B03FC1C}">
      <dgm:prSet/>
      <dgm:spPr/>
      <dgm:t>
        <a:bodyPr/>
        <a:lstStyle/>
        <a:p>
          <a:endParaRPr lang="en-US"/>
        </a:p>
      </dgm:t>
    </dgm:pt>
    <dgm:pt modelId="{98681A4D-7C8E-4597-8B41-AA1B29D24F8E}" type="sibTrans" cxnId="{404A3AF5-15CD-40D6-8EE1-34129B03FC1C}">
      <dgm:prSet/>
      <dgm:spPr/>
      <dgm:t>
        <a:bodyPr/>
        <a:lstStyle/>
        <a:p>
          <a:endParaRPr lang="en-US"/>
        </a:p>
      </dgm:t>
    </dgm:pt>
    <dgm:pt modelId="{217627B8-E5B7-46CD-905E-593412CE83B6}">
      <dgm:prSet/>
      <dgm:spPr/>
      <dgm:t>
        <a:bodyPr/>
        <a:lstStyle/>
        <a:p>
          <a:endParaRPr lang="en-US" dirty="0">
            <a:solidFill>
              <a:schemeClr val="tx1"/>
            </a:solidFill>
          </a:endParaRPr>
        </a:p>
      </dgm:t>
    </dgm:pt>
    <dgm:pt modelId="{A53347B0-C2BC-4CD7-9E93-C2A7079E69D8}" type="parTrans" cxnId="{F5B90311-B16D-4317-88FC-4B416B8E8F22}">
      <dgm:prSet/>
      <dgm:spPr/>
      <dgm:t>
        <a:bodyPr/>
        <a:lstStyle/>
        <a:p>
          <a:endParaRPr lang="en-US"/>
        </a:p>
      </dgm:t>
    </dgm:pt>
    <dgm:pt modelId="{0CC6F1CB-546A-4467-BB2E-ABEB089FB027}" type="sibTrans" cxnId="{F5B90311-B16D-4317-88FC-4B416B8E8F22}">
      <dgm:prSet/>
      <dgm:spPr/>
      <dgm:t>
        <a:bodyPr/>
        <a:lstStyle/>
        <a:p>
          <a:endParaRPr lang="en-US"/>
        </a:p>
      </dgm:t>
    </dgm:pt>
    <dgm:pt modelId="{B584E4B7-3A43-48C2-8EBF-22F97E8DA815}">
      <dgm:prSet/>
      <dgm:spPr/>
      <dgm:t>
        <a:bodyPr/>
        <a:lstStyle/>
        <a:p>
          <a:r>
            <a:rPr lang="en-US" dirty="0">
              <a:solidFill>
                <a:schemeClr val="tx1"/>
              </a:solidFill>
            </a:rPr>
            <a:t>Process invalid values and rearrange columns</a:t>
          </a:r>
        </a:p>
      </dgm:t>
    </dgm:pt>
    <dgm:pt modelId="{9FABC706-C494-4D63-B2D5-8D9FCDAC7691}" type="parTrans" cxnId="{FA345B3F-FCFF-4C9A-84A6-3484C7CEAF9C}">
      <dgm:prSet/>
      <dgm:spPr/>
      <dgm:t>
        <a:bodyPr/>
        <a:lstStyle/>
        <a:p>
          <a:endParaRPr lang="en-US"/>
        </a:p>
      </dgm:t>
    </dgm:pt>
    <dgm:pt modelId="{4D309CD2-85CC-452B-98DC-CE04004F6B12}" type="sibTrans" cxnId="{FA345B3F-FCFF-4C9A-84A6-3484C7CEAF9C}">
      <dgm:prSet/>
      <dgm:spPr/>
      <dgm:t>
        <a:bodyPr/>
        <a:lstStyle/>
        <a:p>
          <a:endParaRPr lang="en-US"/>
        </a:p>
      </dgm:t>
    </dgm:pt>
    <dgm:pt modelId="{091D7C5A-D027-4F8E-8359-5604B71877AC}">
      <dgm:prSet/>
      <dgm:spPr/>
      <dgm:t>
        <a:bodyPr/>
        <a:lstStyle/>
        <a:p>
          <a:r>
            <a:rPr lang="en-US"/>
            <a:t>Step 3</a:t>
          </a:r>
        </a:p>
      </dgm:t>
    </dgm:pt>
    <dgm:pt modelId="{51BF1A18-7BC5-4866-AE1A-B4FE55451B10}" type="parTrans" cxnId="{A7295320-AD81-4FCA-A82F-4AD234ACB2E0}">
      <dgm:prSet/>
      <dgm:spPr/>
      <dgm:t>
        <a:bodyPr/>
        <a:lstStyle/>
        <a:p>
          <a:endParaRPr lang="en-US"/>
        </a:p>
      </dgm:t>
    </dgm:pt>
    <dgm:pt modelId="{B8921B8B-2D51-4D04-AF85-3FA99BA486DE}" type="sibTrans" cxnId="{A7295320-AD81-4FCA-A82F-4AD234ACB2E0}">
      <dgm:prSet/>
      <dgm:spPr/>
      <dgm:t>
        <a:bodyPr/>
        <a:lstStyle/>
        <a:p>
          <a:endParaRPr lang="en-US"/>
        </a:p>
      </dgm:t>
    </dgm:pt>
    <dgm:pt modelId="{F8985DBA-40D7-4BCD-B6B9-208EA459436C}">
      <dgm:prSet/>
      <dgm:spPr/>
      <dgm:t>
        <a:bodyPr/>
        <a:lstStyle/>
        <a:p>
          <a:endParaRPr lang="en-US" dirty="0"/>
        </a:p>
        <a:p>
          <a:r>
            <a:rPr lang="en-US" dirty="0">
              <a:solidFill>
                <a:schemeClr val="bg2"/>
              </a:solidFill>
            </a:rPr>
            <a:t>Read head of the data frame and its summary</a:t>
          </a:r>
          <a:r>
            <a:rPr lang="en-US" dirty="0"/>
            <a:t> </a:t>
          </a:r>
        </a:p>
      </dgm:t>
    </dgm:pt>
    <dgm:pt modelId="{268F4E38-E144-4570-B80A-8DB0C86E7441}" type="parTrans" cxnId="{98F4794A-1B75-4249-BB99-857E33924222}">
      <dgm:prSet/>
      <dgm:spPr/>
      <dgm:t>
        <a:bodyPr/>
        <a:lstStyle/>
        <a:p>
          <a:endParaRPr lang="en-US"/>
        </a:p>
      </dgm:t>
    </dgm:pt>
    <dgm:pt modelId="{C23C8381-4E79-4888-B47B-5B6F2BA13D6F}" type="sibTrans" cxnId="{98F4794A-1B75-4249-BB99-857E33924222}">
      <dgm:prSet/>
      <dgm:spPr/>
      <dgm:t>
        <a:bodyPr/>
        <a:lstStyle/>
        <a:p>
          <a:endParaRPr lang="en-US"/>
        </a:p>
      </dgm:t>
    </dgm:pt>
    <dgm:pt modelId="{A4E60305-3567-40FB-A8D6-FC32B74DA6C4}">
      <dgm:prSet/>
      <dgm:spPr/>
      <dgm:t>
        <a:bodyPr/>
        <a:lstStyle/>
        <a:p>
          <a:r>
            <a:rPr lang="en-US" dirty="0"/>
            <a:t>Step 4</a:t>
          </a:r>
        </a:p>
      </dgm:t>
    </dgm:pt>
    <dgm:pt modelId="{13FA3968-F90C-446D-A09C-B7C96681BCC6}" type="parTrans" cxnId="{F0753F70-C53D-4276-8069-1EB0CE0D04F2}">
      <dgm:prSet/>
      <dgm:spPr/>
      <dgm:t>
        <a:bodyPr/>
        <a:lstStyle/>
        <a:p>
          <a:endParaRPr lang="en-US"/>
        </a:p>
      </dgm:t>
    </dgm:pt>
    <dgm:pt modelId="{E9ADF392-CDA3-46F3-9FAB-9430EAFE53F8}" type="sibTrans" cxnId="{F0753F70-C53D-4276-8069-1EB0CE0D04F2}">
      <dgm:prSet/>
      <dgm:spPr/>
      <dgm:t>
        <a:bodyPr/>
        <a:lstStyle/>
        <a:p>
          <a:endParaRPr lang="en-US"/>
        </a:p>
      </dgm:t>
    </dgm:pt>
    <dgm:pt modelId="{3023A072-F89F-4993-8492-772EF6B9D939}">
      <dgm:prSet/>
      <dgm:spPr/>
      <dgm:t>
        <a:bodyPr/>
        <a:lstStyle/>
        <a:p>
          <a:endParaRPr lang="en-US" dirty="0"/>
        </a:p>
      </dgm:t>
    </dgm:pt>
    <dgm:pt modelId="{C6F97F4B-E79A-4792-A007-CEA21F83AC15}" type="parTrans" cxnId="{FD4DAC64-3A72-4A7C-9F0D-1F3F97BB4BA4}">
      <dgm:prSet/>
      <dgm:spPr/>
      <dgm:t>
        <a:bodyPr/>
        <a:lstStyle/>
        <a:p>
          <a:endParaRPr lang="en-US"/>
        </a:p>
      </dgm:t>
    </dgm:pt>
    <dgm:pt modelId="{B8D6ABD6-4BB8-4944-84BF-2302CAAD1201}" type="sibTrans" cxnId="{FD4DAC64-3A72-4A7C-9F0D-1F3F97BB4BA4}">
      <dgm:prSet/>
      <dgm:spPr/>
      <dgm:t>
        <a:bodyPr/>
        <a:lstStyle/>
        <a:p>
          <a:endParaRPr lang="en-US"/>
        </a:p>
      </dgm:t>
    </dgm:pt>
    <dgm:pt modelId="{421EEEAE-B8B3-4464-829E-248C253D2B27}">
      <dgm:prSet/>
      <dgm:spPr/>
      <dgm:t>
        <a:bodyPr/>
        <a:lstStyle/>
        <a:p>
          <a:r>
            <a:rPr lang="en-US" dirty="0">
              <a:solidFill>
                <a:schemeClr val="bg2"/>
              </a:solidFill>
            </a:rPr>
            <a:t>Check for missing values</a:t>
          </a:r>
        </a:p>
      </dgm:t>
    </dgm:pt>
    <dgm:pt modelId="{2755ACC7-039A-4322-938C-597162D8FA6D}" type="parTrans" cxnId="{EC81F699-822A-4E64-9448-F3C729F8DFE1}">
      <dgm:prSet/>
      <dgm:spPr/>
      <dgm:t>
        <a:bodyPr/>
        <a:lstStyle/>
        <a:p>
          <a:endParaRPr lang="en-US"/>
        </a:p>
      </dgm:t>
    </dgm:pt>
    <dgm:pt modelId="{D37C7535-669F-47CD-8466-B8B00A27CA1F}" type="sibTrans" cxnId="{EC81F699-822A-4E64-9448-F3C729F8DFE1}">
      <dgm:prSet/>
      <dgm:spPr/>
      <dgm:t>
        <a:bodyPr/>
        <a:lstStyle/>
        <a:p>
          <a:endParaRPr lang="en-US"/>
        </a:p>
      </dgm:t>
    </dgm:pt>
    <dgm:pt modelId="{88A111C7-255F-6D40-8E8F-31EDDBE4AC14}">
      <dgm:prSet/>
      <dgm:spPr/>
      <dgm:t>
        <a:bodyPr/>
        <a:lstStyle/>
        <a:p>
          <a:r>
            <a:rPr lang="en-US" dirty="0"/>
            <a:t>Step 5 </a:t>
          </a:r>
        </a:p>
      </dgm:t>
    </dgm:pt>
    <dgm:pt modelId="{8008AA44-C061-FD42-B667-19C0A3A25D76}" type="parTrans" cxnId="{8CDCCD1B-DE65-764E-8B33-82A254829D17}">
      <dgm:prSet/>
      <dgm:spPr/>
      <dgm:t>
        <a:bodyPr/>
        <a:lstStyle/>
        <a:p>
          <a:endParaRPr lang="en-US"/>
        </a:p>
      </dgm:t>
    </dgm:pt>
    <dgm:pt modelId="{81831760-0AF8-014B-A01C-947D556C3858}" type="sibTrans" cxnId="{8CDCCD1B-DE65-764E-8B33-82A254829D17}">
      <dgm:prSet/>
      <dgm:spPr/>
      <dgm:t>
        <a:bodyPr/>
        <a:lstStyle/>
        <a:p>
          <a:endParaRPr lang="en-US"/>
        </a:p>
      </dgm:t>
    </dgm:pt>
    <dgm:pt modelId="{72A01FB0-03E4-664B-A269-CE32CDF6F88E}">
      <dgm:prSet/>
      <dgm:spPr/>
      <dgm:t>
        <a:bodyPr/>
        <a:lstStyle/>
        <a:p>
          <a:endParaRPr lang="en-US" dirty="0"/>
        </a:p>
        <a:p>
          <a:r>
            <a:rPr lang="en-US" dirty="0">
              <a:solidFill>
                <a:schemeClr val="bg2"/>
              </a:solidFill>
            </a:rPr>
            <a:t>Reformat data frame so it is easy for analysis </a:t>
          </a:r>
        </a:p>
      </dgm:t>
    </dgm:pt>
    <dgm:pt modelId="{83AB1EC2-2BD2-AA4A-9168-46D1E889F8BF}" type="parTrans" cxnId="{3897D77A-A268-6A45-9C90-5F404CE76815}">
      <dgm:prSet/>
      <dgm:spPr/>
      <dgm:t>
        <a:bodyPr/>
        <a:lstStyle/>
        <a:p>
          <a:endParaRPr lang="en-US"/>
        </a:p>
      </dgm:t>
    </dgm:pt>
    <dgm:pt modelId="{82E54FEA-0A7A-A342-AB35-34E0F60CAD55}" type="sibTrans" cxnId="{3897D77A-A268-6A45-9C90-5F404CE76815}">
      <dgm:prSet/>
      <dgm:spPr/>
      <dgm:t>
        <a:bodyPr/>
        <a:lstStyle/>
        <a:p>
          <a:endParaRPr lang="en-US"/>
        </a:p>
      </dgm:t>
    </dgm:pt>
    <dgm:pt modelId="{4A1FDA0F-B5BA-5245-A78C-9C7547463F33}" type="pres">
      <dgm:prSet presAssocID="{3BDE3648-08D4-4A3F-81AD-E4A29CF6D8FF}" presName="Name0" presStyleCnt="0">
        <dgm:presLayoutVars>
          <dgm:dir/>
          <dgm:animLvl val="lvl"/>
          <dgm:resizeHandles val="exact"/>
        </dgm:presLayoutVars>
      </dgm:prSet>
      <dgm:spPr/>
    </dgm:pt>
    <dgm:pt modelId="{9DEF03F9-A376-4D4A-A88F-3A2FDEDEA1A7}" type="pres">
      <dgm:prSet presAssocID="{32B799C4-1E89-4A33-9A68-629E56159AC6}" presName="composite" presStyleCnt="0"/>
      <dgm:spPr/>
    </dgm:pt>
    <dgm:pt modelId="{3A236743-54BA-4042-B3E8-7EA6168066B4}" type="pres">
      <dgm:prSet presAssocID="{32B799C4-1E89-4A33-9A68-629E56159AC6}" presName="parTx" presStyleLbl="alignNode1" presStyleIdx="0" presStyleCnt="5">
        <dgm:presLayoutVars>
          <dgm:chMax val="0"/>
          <dgm:chPref val="0"/>
        </dgm:presLayoutVars>
      </dgm:prSet>
      <dgm:spPr/>
    </dgm:pt>
    <dgm:pt modelId="{E0489563-CF4F-7649-9C8E-78E9222D8103}" type="pres">
      <dgm:prSet presAssocID="{32B799C4-1E89-4A33-9A68-629E56159AC6}" presName="desTx" presStyleLbl="alignAccFollowNode1" presStyleIdx="0" presStyleCnt="5">
        <dgm:presLayoutVars/>
      </dgm:prSet>
      <dgm:spPr/>
    </dgm:pt>
    <dgm:pt modelId="{97D103ED-8F0B-1046-AD43-F190C9000D64}" type="pres">
      <dgm:prSet presAssocID="{8DBCC900-C16F-43C3-8510-65E993792CFF}" presName="space" presStyleCnt="0"/>
      <dgm:spPr/>
    </dgm:pt>
    <dgm:pt modelId="{CB3E950A-CBE1-4F4A-BEA8-C473E170C701}" type="pres">
      <dgm:prSet presAssocID="{BFA442DE-3F81-498D-95E9-31ED845A1669}" presName="composite" presStyleCnt="0"/>
      <dgm:spPr/>
    </dgm:pt>
    <dgm:pt modelId="{7630FE9F-EB3D-BC4E-8EB7-75949C9C4EAE}" type="pres">
      <dgm:prSet presAssocID="{BFA442DE-3F81-498D-95E9-31ED845A1669}" presName="parTx" presStyleLbl="alignNode1" presStyleIdx="1" presStyleCnt="5">
        <dgm:presLayoutVars>
          <dgm:chMax val="0"/>
          <dgm:chPref val="0"/>
        </dgm:presLayoutVars>
      </dgm:prSet>
      <dgm:spPr/>
    </dgm:pt>
    <dgm:pt modelId="{ED571BA9-90F5-5742-9890-4157C2019F7C}" type="pres">
      <dgm:prSet presAssocID="{BFA442DE-3F81-498D-95E9-31ED845A1669}" presName="desTx" presStyleLbl="alignAccFollowNode1" presStyleIdx="1" presStyleCnt="5">
        <dgm:presLayoutVars/>
      </dgm:prSet>
      <dgm:spPr/>
    </dgm:pt>
    <dgm:pt modelId="{A7866DFD-0181-8841-8DB6-7388AB08A40E}" type="pres">
      <dgm:prSet presAssocID="{98681A4D-7C8E-4597-8B41-AA1B29D24F8E}" presName="space" presStyleCnt="0"/>
      <dgm:spPr/>
    </dgm:pt>
    <dgm:pt modelId="{C3ED56A3-3B78-8043-B7F4-6481A9DA6DA1}" type="pres">
      <dgm:prSet presAssocID="{091D7C5A-D027-4F8E-8359-5604B71877AC}" presName="composite" presStyleCnt="0"/>
      <dgm:spPr/>
    </dgm:pt>
    <dgm:pt modelId="{47319C10-3265-6F40-B27D-E62FF324F324}" type="pres">
      <dgm:prSet presAssocID="{091D7C5A-D027-4F8E-8359-5604B71877AC}" presName="parTx" presStyleLbl="alignNode1" presStyleIdx="2" presStyleCnt="5">
        <dgm:presLayoutVars>
          <dgm:chMax val="0"/>
          <dgm:chPref val="0"/>
        </dgm:presLayoutVars>
      </dgm:prSet>
      <dgm:spPr/>
    </dgm:pt>
    <dgm:pt modelId="{A0451A64-1203-A94D-BE76-149F29B788DC}" type="pres">
      <dgm:prSet presAssocID="{091D7C5A-D027-4F8E-8359-5604B71877AC}" presName="desTx" presStyleLbl="alignAccFollowNode1" presStyleIdx="2" presStyleCnt="5">
        <dgm:presLayoutVars/>
      </dgm:prSet>
      <dgm:spPr/>
    </dgm:pt>
    <dgm:pt modelId="{5BC12A16-D652-2B42-933D-2C69D435D408}" type="pres">
      <dgm:prSet presAssocID="{B8921B8B-2D51-4D04-AF85-3FA99BA486DE}" presName="space" presStyleCnt="0"/>
      <dgm:spPr/>
    </dgm:pt>
    <dgm:pt modelId="{1277A32E-8FE2-424B-9B54-182BDC2BDE46}" type="pres">
      <dgm:prSet presAssocID="{A4E60305-3567-40FB-A8D6-FC32B74DA6C4}" presName="composite" presStyleCnt="0"/>
      <dgm:spPr/>
    </dgm:pt>
    <dgm:pt modelId="{C6A305BA-685F-9443-AFDE-F50AC382D77A}" type="pres">
      <dgm:prSet presAssocID="{A4E60305-3567-40FB-A8D6-FC32B74DA6C4}" presName="parTx" presStyleLbl="alignNode1" presStyleIdx="3" presStyleCnt="5">
        <dgm:presLayoutVars>
          <dgm:chMax val="0"/>
          <dgm:chPref val="0"/>
        </dgm:presLayoutVars>
      </dgm:prSet>
      <dgm:spPr/>
    </dgm:pt>
    <dgm:pt modelId="{FD7DFBBC-2147-1444-8DE7-7C26AC053F9E}" type="pres">
      <dgm:prSet presAssocID="{A4E60305-3567-40FB-A8D6-FC32B74DA6C4}" presName="desTx" presStyleLbl="alignAccFollowNode1" presStyleIdx="3" presStyleCnt="5">
        <dgm:presLayoutVars/>
      </dgm:prSet>
      <dgm:spPr/>
    </dgm:pt>
    <dgm:pt modelId="{CD000FDB-41CC-7F48-8B44-139937D469EF}" type="pres">
      <dgm:prSet presAssocID="{E9ADF392-CDA3-46F3-9FAB-9430EAFE53F8}" presName="space" presStyleCnt="0"/>
      <dgm:spPr/>
    </dgm:pt>
    <dgm:pt modelId="{FC2EE1FD-CC1D-784B-85F2-4BD89BAFAD4B}" type="pres">
      <dgm:prSet presAssocID="{88A111C7-255F-6D40-8E8F-31EDDBE4AC14}" presName="composite" presStyleCnt="0"/>
      <dgm:spPr/>
    </dgm:pt>
    <dgm:pt modelId="{ED69EDC4-5FBF-F042-BEE3-50A232729F5F}" type="pres">
      <dgm:prSet presAssocID="{88A111C7-255F-6D40-8E8F-31EDDBE4AC14}" presName="parTx" presStyleLbl="alignNode1" presStyleIdx="4" presStyleCnt="5">
        <dgm:presLayoutVars>
          <dgm:chMax val="0"/>
          <dgm:chPref val="0"/>
        </dgm:presLayoutVars>
      </dgm:prSet>
      <dgm:spPr/>
    </dgm:pt>
    <dgm:pt modelId="{DF0E9F2A-BDF6-E443-83D3-9B5D851E6936}" type="pres">
      <dgm:prSet presAssocID="{88A111C7-255F-6D40-8E8F-31EDDBE4AC14}" presName="desTx" presStyleLbl="alignAccFollowNode1" presStyleIdx="4" presStyleCnt="5">
        <dgm:presLayoutVars/>
      </dgm:prSet>
      <dgm:spPr/>
    </dgm:pt>
  </dgm:ptLst>
  <dgm:cxnLst>
    <dgm:cxn modelId="{175FD90D-68AB-264C-BA54-3CA31272F4F0}" type="presOf" srcId="{F7A6D48B-CE80-422E-9500-114600ECEB1F}" destId="{E0489563-CF4F-7649-9C8E-78E9222D8103}" srcOrd="0" destOrd="1" presId="urn:microsoft.com/office/officeart/2016/7/layout/ChevronBlockProcess"/>
    <dgm:cxn modelId="{F5B90311-B16D-4317-88FC-4B416B8E8F22}" srcId="{BFA442DE-3F81-498D-95E9-31ED845A1669}" destId="{217627B8-E5B7-46CD-905E-593412CE83B6}" srcOrd="0" destOrd="0" parTransId="{A53347B0-C2BC-4CD7-9E93-C2A7079E69D8}" sibTransId="{0CC6F1CB-546A-4467-BB2E-ABEB089FB027}"/>
    <dgm:cxn modelId="{95F69415-0714-4C48-B68B-2B491344263F}" type="presOf" srcId="{091D7C5A-D027-4F8E-8359-5604B71877AC}" destId="{47319C10-3265-6F40-B27D-E62FF324F324}" srcOrd="0" destOrd="0" presId="urn:microsoft.com/office/officeart/2016/7/layout/ChevronBlockProcess"/>
    <dgm:cxn modelId="{E41F381B-9207-4EFD-A9C9-3DDA616CC1F9}" srcId="{32B799C4-1E89-4A33-9A68-629E56159AC6}" destId="{F7A6D48B-CE80-422E-9500-114600ECEB1F}" srcOrd="1" destOrd="0" parTransId="{3FCC0296-C548-4B61-86E2-72DD98E150EA}" sibTransId="{64E8A513-D1C8-4F74-9F74-3508EFD04624}"/>
    <dgm:cxn modelId="{8CDCCD1B-DE65-764E-8B33-82A254829D17}" srcId="{3BDE3648-08D4-4A3F-81AD-E4A29CF6D8FF}" destId="{88A111C7-255F-6D40-8E8F-31EDDBE4AC14}" srcOrd="4" destOrd="0" parTransId="{8008AA44-C061-FD42-B667-19C0A3A25D76}" sibTransId="{81831760-0AF8-014B-A01C-947D556C3858}"/>
    <dgm:cxn modelId="{A7295320-AD81-4FCA-A82F-4AD234ACB2E0}" srcId="{3BDE3648-08D4-4A3F-81AD-E4A29CF6D8FF}" destId="{091D7C5A-D027-4F8E-8359-5604B71877AC}" srcOrd="2" destOrd="0" parTransId="{51BF1A18-7BC5-4866-AE1A-B4FE55451B10}" sibTransId="{B8921B8B-2D51-4D04-AF85-3FA99BA486DE}"/>
    <dgm:cxn modelId="{0C002621-CA14-4B48-9E57-B35965F0252C}" type="presOf" srcId="{A4E60305-3567-40FB-A8D6-FC32B74DA6C4}" destId="{C6A305BA-685F-9443-AFDE-F50AC382D77A}" srcOrd="0" destOrd="0" presId="urn:microsoft.com/office/officeart/2016/7/layout/ChevronBlockProcess"/>
    <dgm:cxn modelId="{AF1BBE31-2673-7F4D-B60F-8CF090DCCB24}" type="presOf" srcId="{F04B2322-CC1F-460C-A7BE-0E3B00BB5B6A}" destId="{E0489563-CF4F-7649-9C8E-78E9222D8103}" srcOrd="0" destOrd="0" presId="urn:microsoft.com/office/officeart/2016/7/layout/ChevronBlockProcess"/>
    <dgm:cxn modelId="{FA345B3F-FCFF-4C9A-84A6-3484C7CEAF9C}" srcId="{BFA442DE-3F81-498D-95E9-31ED845A1669}" destId="{B584E4B7-3A43-48C2-8EBF-22F97E8DA815}" srcOrd="1" destOrd="0" parTransId="{9FABC706-C494-4D63-B2D5-8D9FCDAC7691}" sibTransId="{4D309CD2-85CC-452B-98DC-CE04004F6B12}"/>
    <dgm:cxn modelId="{98F4794A-1B75-4249-BB99-857E33924222}" srcId="{091D7C5A-D027-4F8E-8359-5604B71877AC}" destId="{F8985DBA-40D7-4BCD-B6B9-208EA459436C}" srcOrd="0" destOrd="0" parTransId="{268F4E38-E144-4570-B80A-8DB0C86E7441}" sibTransId="{C23C8381-4E79-4888-B47B-5B6F2BA13D6F}"/>
    <dgm:cxn modelId="{1670C34B-1653-6343-9D17-9AB7D309CBED}" type="presOf" srcId="{F8985DBA-40D7-4BCD-B6B9-208EA459436C}" destId="{A0451A64-1203-A94D-BE76-149F29B788DC}" srcOrd="0" destOrd="0" presId="urn:microsoft.com/office/officeart/2016/7/layout/ChevronBlockProcess"/>
    <dgm:cxn modelId="{90224A4D-6E63-427C-A797-BC0BBB2AA415}" srcId="{3BDE3648-08D4-4A3F-81AD-E4A29CF6D8FF}" destId="{32B799C4-1E89-4A33-9A68-629E56159AC6}" srcOrd="0" destOrd="0" parTransId="{FD513EBF-3BEC-4288-8DEC-25AEC1BD24F3}" sibTransId="{8DBCC900-C16F-43C3-8510-65E993792CFF}"/>
    <dgm:cxn modelId="{FD4DAC64-3A72-4A7C-9F0D-1F3F97BB4BA4}" srcId="{A4E60305-3567-40FB-A8D6-FC32B74DA6C4}" destId="{3023A072-F89F-4993-8492-772EF6B9D939}" srcOrd="0" destOrd="0" parTransId="{C6F97F4B-E79A-4792-A007-CEA21F83AC15}" sibTransId="{B8D6ABD6-4BB8-4944-84BF-2302CAAD1201}"/>
    <dgm:cxn modelId="{F0753F70-C53D-4276-8069-1EB0CE0D04F2}" srcId="{3BDE3648-08D4-4A3F-81AD-E4A29CF6D8FF}" destId="{A4E60305-3567-40FB-A8D6-FC32B74DA6C4}" srcOrd="3" destOrd="0" parTransId="{13FA3968-F90C-446D-A09C-B7C96681BCC6}" sibTransId="{E9ADF392-CDA3-46F3-9FAB-9430EAFE53F8}"/>
    <dgm:cxn modelId="{3897D77A-A268-6A45-9C90-5F404CE76815}" srcId="{88A111C7-255F-6D40-8E8F-31EDDBE4AC14}" destId="{72A01FB0-03E4-664B-A269-CE32CDF6F88E}" srcOrd="0" destOrd="0" parTransId="{83AB1EC2-2BD2-AA4A-9168-46D1E889F8BF}" sibTransId="{82E54FEA-0A7A-A342-AB35-34E0F60CAD55}"/>
    <dgm:cxn modelId="{1C09757D-5B3A-8D4D-A047-AB358B957F37}" type="presOf" srcId="{88A111C7-255F-6D40-8E8F-31EDDBE4AC14}" destId="{ED69EDC4-5FBF-F042-BEE3-50A232729F5F}" srcOrd="0" destOrd="0" presId="urn:microsoft.com/office/officeart/2016/7/layout/ChevronBlockProcess"/>
    <dgm:cxn modelId="{EC81F699-822A-4E64-9448-F3C729F8DFE1}" srcId="{A4E60305-3567-40FB-A8D6-FC32B74DA6C4}" destId="{421EEEAE-B8B3-4464-829E-248C253D2B27}" srcOrd="1" destOrd="0" parTransId="{2755ACC7-039A-4322-938C-597162D8FA6D}" sibTransId="{D37C7535-669F-47CD-8466-B8B00A27CA1F}"/>
    <dgm:cxn modelId="{C4DFB29F-5AC5-9545-B3EF-4E026BB7D8BC}" type="presOf" srcId="{B584E4B7-3A43-48C2-8EBF-22F97E8DA815}" destId="{ED571BA9-90F5-5742-9890-4157C2019F7C}" srcOrd="0" destOrd="1" presId="urn:microsoft.com/office/officeart/2016/7/layout/ChevronBlockProcess"/>
    <dgm:cxn modelId="{1E3A81C6-2D69-174C-8ACD-2941E1860EFF}" type="presOf" srcId="{3BDE3648-08D4-4A3F-81AD-E4A29CF6D8FF}" destId="{4A1FDA0F-B5BA-5245-A78C-9C7547463F33}" srcOrd="0" destOrd="0" presId="urn:microsoft.com/office/officeart/2016/7/layout/ChevronBlockProcess"/>
    <dgm:cxn modelId="{7C73A3CE-7FB0-D649-A3B9-A6E32698DF5A}" type="presOf" srcId="{32B799C4-1E89-4A33-9A68-629E56159AC6}" destId="{3A236743-54BA-4042-B3E8-7EA6168066B4}" srcOrd="0" destOrd="0" presId="urn:microsoft.com/office/officeart/2016/7/layout/ChevronBlockProcess"/>
    <dgm:cxn modelId="{983C90D1-8B87-D94E-8C05-7DD166B4580A}" type="presOf" srcId="{3023A072-F89F-4993-8492-772EF6B9D939}" destId="{FD7DFBBC-2147-1444-8DE7-7C26AC053F9E}" srcOrd="0" destOrd="0" presId="urn:microsoft.com/office/officeart/2016/7/layout/ChevronBlockProcess"/>
    <dgm:cxn modelId="{F622A7E0-23C8-BB4E-91FB-18343FC8F747}" type="presOf" srcId="{217627B8-E5B7-46CD-905E-593412CE83B6}" destId="{ED571BA9-90F5-5742-9890-4157C2019F7C}" srcOrd="0" destOrd="0" presId="urn:microsoft.com/office/officeart/2016/7/layout/ChevronBlockProcess"/>
    <dgm:cxn modelId="{CB877FE4-9405-6C4A-8A14-DC8457E58AB7}" type="presOf" srcId="{72A01FB0-03E4-664B-A269-CE32CDF6F88E}" destId="{DF0E9F2A-BDF6-E443-83D3-9B5D851E6936}" srcOrd="0" destOrd="0" presId="urn:microsoft.com/office/officeart/2016/7/layout/ChevronBlockProcess"/>
    <dgm:cxn modelId="{06A21FE9-33FC-6F41-852E-DAE5EECF2EE4}" type="presOf" srcId="{421EEEAE-B8B3-4464-829E-248C253D2B27}" destId="{FD7DFBBC-2147-1444-8DE7-7C26AC053F9E}" srcOrd="0" destOrd="1" presId="urn:microsoft.com/office/officeart/2016/7/layout/ChevronBlockProcess"/>
    <dgm:cxn modelId="{F90069EE-8C10-304E-BF3B-7F97C8EA50C8}" type="presOf" srcId="{BFA442DE-3F81-498D-95E9-31ED845A1669}" destId="{7630FE9F-EB3D-BC4E-8EB7-75949C9C4EAE}" srcOrd="0" destOrd="0" presId="urn:microsoft.com/office/officeart/2016/7/layout/ChevronBlockProcess"/>
    <dgm:cxn modelId="{404A3AF5-15CD-40D6-8EE1-34129B03FC1C}" srcId="{3BDE3648-08D4-4A3F-81AD-E4A29CF6D8FF}" destId="{BFA442DE-3F81-498D-95E9-31ED845A1669}" srcOrd="1" destOrd="0" parTransId="{7A9F50D2-E0F5-4D0F-BB3C-A7A8581BA26D}" sibTransId="{98681A4D-7C8E-4597-8B41-AA1B29D24F8E}"/>
    <dgm:cxn modelId="{32D504FE-1C66-4348-982C-C2FC18539847}" srcId="{32B799C4-1E89-4A33-9A68-629E56159AC6}" destId="{F04B2322-CC1F-460C-A7BE-0E3B00BB5B6A}" srcOrd="0" destOrd="0" parTransId="{09DA5A5E-11C6-482C-9F4F-E0918DD2D357}" sibTransId="{85EF7E0F-E789-4131-8A1F-77F4B0D30EAF}"/>
    <dgm:cxn modelId="{BBF3C058-DC72-3749-AD63-B29FE4EA085F}" type="presParOf" srcId="{4A1FDA0F-B5BA-5245-A78C-9C7547463F33}" destId="{9DEF03F9-A376-4D4A-A88F-3A2FDEDEA1A7}" srcOrd="0" destOrd="0" presId="urn:microsoft.com/office/officeart/2016/7/layout/ChevronBlockProcess"/>
    <dgm:cxn modelId="{50E8D812-A20F-DF43-ABA8-7862545A35F0}" type="presParOf" srcId="{9DEF03F9-A376-4D4A-A88F-3A2FDEDEA1A7}" destId="{3A236743-54BA-4042-B3E8-7EA6168066B4}" srcOrd="0" destOrd="0" presId="urn:microsoft.com/office/officeart/2016/7/layout/ChevronBlockProcess"/>
    <dgm:cxn modelId="{B41ADBA5-F827-6E48-B5E4-A05139224115}" type="presParOf" srcId="{9DEF03F9-A376-4D4A-A88F-3A2FDEDEA1A7}" destId="{E0489563-CF4F-7649-9C8E-78E9222D8103}" srcOrd="1" destOrd="0" presId="urn:microsoft.com/office/officeart/2016/7/layout/ChevronBlockProcess"/>
    <dgm:cxn modelId="{BA5A3BBF-ECB3-0C45-8F87-588451270405}" type="presParOf" srcId="{4A1FDA0F-B5BA-5245-A78C-9C7547463F33}" destId="{97D103ED-8F0B-1046-AD43-F190C9000D64}" srcOrd="1" destOrd="0" presId="urn:microsoft.com/office/officeart/2016/7/layout/ChevronBlockProcess"/>
    <dgm:cxn modelId="{A1D91623-C877-8446-BB26-0B6098FB127F}" type="presParOf" srcId="{4A1FDA0F-B5BA-5245-A78C-9C7547463F33}" destId="{CB3E950A-CBE1-4F4A-BEA8-C473E170C701}" srcOrd="2" destOrd="0" presId="urn:microsoft.com/office/officeart/2016/7/layout/ChevronBlockProcess"/>
    <dgm:cxn modelId="{B1C262E4-4019-C244-AB85-2DC4DF7FBBE8}" type="presParOf" srcId="{CB3E950A-CBE1-4F4A-BEA8-C473E170C701}" destId="{7630FE9F-EB3D-BC4E-8EB7-75949C9C4EAE}" srcOrd="0" destOrd="0" presId="urn:microsoft.com/office/officeart/2016/7/layout/ChevronBlockProcess"/>
    <dgm:cxn modelId="{525F77B2-6DDC-1044-A9DC-C1F37DE5D6C7}" type="presParOf" srcId="{CB3E950A-CBE1-4F4A-BEA8-C473E170C701}" destId="{ED571BA9-90F5-5742-9890-4157C2019F7C}" srcOrd="1" destOrd="0" presId="urn:microsoft.com/office/officeart/2016/7/layout/ChevronBlockProcess"/>
    <dgm:cxn modelId="{1FF76FA0-07E8-EB47-823D-A87CDE6E9B1A}" type="presParOf" srcId="{4A1FDA0F-B5BA-5245-A78C-9C7547463F33}" destId="{A7866DFD-0181-8841-8DB6-7388AB08A40E}" srcOrd="3" destOrd="0" presId="urn:microsoft.com/office/officeart/2016/7/layout/ChevronBlockProcess"/>
    <dgm:cxn modelId="{F8C9ED60-436B-D34D-A450-349FDEDE3709}" type="presParOf" srcId="{4A1FDA0F-B5BA-5245-A78C-9C7547463F33}" destId="{C3ED56A3-3B78-8043-B7F4-6481A9DA6DA1}" srcOrd="4" destOrd="0" presId="urn:microsoft.com/office/officeart/2016/7/layout/ChevronBlockProcess"/>
    <dgm:cxn modelId="{38B11D0B-D985-7346-88EB-5B967DD96710}" type="presParOf" srcId="{C3ED56A3-3B78-8043-B7F4-6481A9DA6DA1}" destId="{47319C10-3265-6F40-B27D-E62FF324F324}" srcOrd="0" destOrd="0" presId="urn:microsoft.com/office/officeart/2016/7/layout/ChevronBlockProcess"/>
    <dgm:cxn modelId="{BD1F2FEE-F990-E04E-9B2D-CA18ABFEFA82}" type="presParOf" srcId="{C3ED56A3-3B78-8043-B7F4-6481A9DA6DA1}" destId="{A0451A64-1203-A94D-BE76-149F29B788DC}" srcOrd="1" destOrd="0" presId="urn:microsoft.com/office/officeart/2016/7/layout/ChevronBlockProcess"/>
    <dgm:cxn modelId="{A8973ED9-6A65-784A-95C2-9DEC271D8B06}" type="presParOf" srcId="{4A1FDA0F-B5BA-5245-A78C-9C7547463F33}" destId="{5BC12A16-D652-2B42-933D-2C69D435D408}" srcOrd="5" destOrd="0" presId="urn:microsoft.com/office/officeart/2016/7/layout/ChevronBlockProcess"/>
    <dgm:cxn modelId="{4AA55494-7CDE-2D46-A016-9B72DF1DDC52}" type="presParOf" srcId="{4A1FDA0F-B5BA-5245-A78C-9C7547463F33}" destId="{1277A32E-8FE2-424B-9B54-182BDC2BDE46}" srcOrd="6" destOrd="0" presId="urn:microsoft.com/office/officeart/2016/7/layout/ChevronBlockProcess"/>
    <dgm:cxn modelId="{B468D6EB-C7F3-4242-9DB0-502E63B5CDAF}" type="presParOf" srcId="{1277A32E-8FE2-424B-9B54-182BDC2BDE46}" destId="{C6A305BA-685F-9443-AFDE-F50AC382D77A}" srcOrd="0" destOrd="0" presId="urn:microsoft.com/office/officeart/2016/7/layout/ChevronBlockProcess"/>
    <dgm:cxn modelId="{550FB367-8543-5D4C-AA68-5FCDD644FE57}" type="presParOf" srcId="{1277A32E-8FE2-424B-9B54-182BDC2BDE46}" destId="{FD7DFBBC-2147-1444-8DE7-7C26AC053F9E}" srcOrd="1" destOrd="0" presId="urn:microsoft.com/office/officeart/2016/7/layout/ChevronBlockProcess"/>
    <dgm:cxn modelId="{2D44FBC0-2A79-5140-83A9-7E9440488CD8}" type="presParOf" srcId="{4A1FDA0F-B5BA-5245-A78C-9C7547463F33}" destId="{CD000FDB-41CC-7F48-8B44-139937D469EF}" srcOrd="7" destOrd="0" presId="urn:microsoft.com/office/officeart/2016/7/layout/ChevronBlockProcess"/>
    <dgm:cxn modelId="{11468DDD-22D6-5349-90F5-00B6AB3DE26F}" type="presParOf" srcId="{4A1FDA0F-B5BA-5245-A78C-9C7547463F33}" destId="{FC2EE1FD-CC1D-784B-85F2-4BD89BAFAD4B}" srcOrd="8" destOrd="0" presId="urn:microsoft.com/office/officeart/2016/7/layout/ChevronBlockProcess"/>
    <dgm:cxn modelId="{02FDCF5E-B63E-D54E-89AE-DAF6ADE3BF0A}" type="presParOf" srcId="{FC2EE1FD-CC1D-784B-85F2-4BD89BAFAD4B}" destId="{ED69EDC4-5FBF-F042-BEE3-50A232729F5F}" srcOrd="0" destOrd="0" presId="urn:microsoft.com/office/officeart/2016/7/layout/ChevronBlockProcess"/>
    <dgm:cxn modelId="{AF39B284-3EB7-0E4B-9715-ABC85919B211}" type="presParOf" srcId="{FC2EE1FD-CC1D-784B-85F2-4BD89BAFAD4B}" destId="{DF0E9F2A-BDF6-E443-83D3-9B5D851E6936}" srcOrd="1" destOrd="0" presId="urn:microsoft.com/office/officeart/2016/7/layout/ChevronBlock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DE3648-08D4-4A3F-81AD-E4A29CF6D8FF}" type="doc">
      <dgm:prSet loTypeId="urn:microsoft.com/office/officeart/2016/7/layout/ChevronBlockProcess" loCatId="process" qsTypeId="urn:microsoft.com/office/officeart/2005/8/quickstyle/simple1" qsCatId="simple" csTypeId="urn:microsoft.com/office/officeart/2005/8/colors/accent1_2" csCatId="accent1" phldr="1"/>
      <dgm:spPr/>
      <dgm:t>
        <a:bodyPr/>
        <a:lstStyle/>
        <a:p>
          <a:endParaRPr lang="en-US"/>
        </a:p>
      </dgm:t>
    </dgm:pt>
    <dgm:pt modelId="{32B799C4-1E89-4A33-9A68-629E56159AC6}">
      <dgm:prSet/>
      <dgm:spPr/>
      <dgm:t>
        <a:bodyPr/>
        <a:lstStyle/>
        <a:p>
          <a:r>
            <a:rPr lang="en-US" dirty="0"/>
            <a:t>Step 1</a:t>
          </a:r>
        </a:p>
      </dgm:t>
    </dgm:pt>
    <dgm:pt modelId="{FD513EBF-3BEC-4288-8DEC-25AEC1BD24F3}" type="parTrans" cxnId="{90224A4D-6E63-427C-A797-BC0BBB2AA415}">
      <dgm:prSet/>
      <dgm:spPr/>
      <dgm:t>
        <a:bodyPr/>
        <a:lstStyle/>
        <a:p>
          <a:endParaRPr lang="en-US"/>
        </a:p>
      </dgm:t>
    </dgm:pt>
    <dgm:pt modelId="{8DBCC900-C16F-43C3-8510-65E993792CFF}" type="sibTrans" cxnId="{90224A4D-6E63-427C-A797-BC0BBB2AA415}">
      <dgm:prSet/>
      <dgm:spPr/>
      <dgm:t>
        <a:bodyPr/>
        <a:lstStyle/>
        <a:p>
          <a:endParaRPr lang="en-US"/>
        </a:p>
      </dgm:t>
    </dgm:pt>
    <dgm:pt modelId="{F04B2322-CC1F-460C-A7BE-0E3B00BB5B6A}">
      <dgm:prSet/>
      <dgm:spPr/>
      <dgm:t>
        <a:bodyPr/>
        <a:lstStyle/>
        <a:p>
          <a:endParaRPr lang="en-US" dirty="0"/>
        </a:p>
      </dgm:t>
    </dgm:pt>
    <dgm:pt modelId="{09DA5A5E-11C6-482C-9F4F-E0918DD2D357}" type="parTrans" cxnId="{32D504FE-1C66-4348-982C-C2FC18539847}">
      <dgm:prSet/>
      <dgm:spPr/>
      <dgm:t>
        <a:bodyPr/>
        <a:lstStyle/>
        <a:p>
          <a:endParaRPr lang="en-US"/>
        </a:p>
      </dgm:t>
    </dgm:pt>
    <dgm:pt modelId="{85EF7E0F-E789-4131-8A1F-77F4B0D30EAF}" type="sibTrans" cxnId="{32D504FE-1C66-4348-982C-C2FC18539847}">
      <dgm:prSet/>
      <dgm:spPr/>
      <dgm:t>
        <a:bodyPr/>
        <a:lstStyle/>
        <a:p>
          <a:endParaRPr lang="en-US"/>
        </a:p>
      </dgm:t>
    </dgm:pt>
    <dgm:pt modelId="{F7A6D48B-CE80-422E-9500-114600ECEB1F}">
      <dgm:prSet/>
      <dgm:spPr/>
      <dgm:t>
        <a:bodyPr/>
        <a:lstStyle/>
        <a:p>
          <a:r>
            <a:rPr lang="en-US" dirty="0">
              <a:solidFill>
                <a:schemeClr val="bg2"/>
              </a:solidFill>
            </a:rPr>
            <a:t>Read in the txt file and split data by ‘|’ to get three separate columns as Index, Variable, Value</a:t>
          </a:r>
        </a:p>
      </dgm:t>
    </dgm:pt>
    <dgm:pt modelId="{3FCC0296-C548-4B61-86E2-72DD98E150EA}" type="parTrans" cxnId="{E41F381B-9207-4EFD-A9C9-3DDA616CC1F9}">
      <dgm:prSet/>
      <dgm:spPr/>
      <dgm:t>
        <a:bodyPr/>
        <a:lstStyle/>
        <a:p>
          <a:endParaRPr lang="en-US"/>
        </a:p>
      </dgm:t>
    </dgm:pt>
    <dgm:pt modelId="{64E8A513-D1C8-4F74-9F74-3508EFD04624}" type="sibTrans" cxnId="{E41F381B-9207-4EFD-A9C9-3DDA616CC1F9}">
      <dgm:prSet/>
      <dgm:spPr/>
      <dgm:t>
        <a:bodyPr/>
        <a:lstStyle/>
        <a:p>
          <a:endParaRPr lang="en-US"/>
        </a:p>
      </dgm:t>
    </dgm:pt>
    <dgm:pt modelId="{BFA442DE-3F81-498D-95E9-31ED845A1669}">
      <dgm:prSet/>
      <dgm:spPr/>
      <dgm:t>
        <a:bodyPr/>
        <a:lstStyle/>
        <a:p>
          <a:r>
            <a:rPr lang="en-US"/>
            <a:t>Step 2</a:t>
          </a:r>
        </a:p>
      </dgm:t>
    </dgm:pt>
    <dgm:pt modelId="{7A9F50D2-E0F5-4D0F-BB3C-A7A8581BA26D}" type="parTrans" cxnId="{404A3AF5-15CD-40D6-8EE1-34129B03FC1C}">
      <dgm:prSet/>
      <dgm:spPr/>
      <dgm:t>
        <a:bodyPr/>
        <a:lstStyle/>
        <a:p>
          <a:endParaRPr lang="en-US"/>
        </a:p>
      </dgm:t>
    </dgm:pt>
    <dgm:pt modelId="{98681A4D-7C8E-4597-8B41-AA1B29D24F8E}" type="sibTrans" cxnId="{404A3AF5-15CD-40D6-8EE1-34129B03FC1C}">
      <dgm:prSet/>
      <dgm:spPr/>
      <dgm:t>
        <a:bodyPr/>
        <a:lstStyle/>
        <a:p>
          <a:endParaRPr lang="en-US"/>
        </a:p>
      </dgm:t>
    </dgm:pt>
    <dgm:pt modelId="{217627B8-E5B7-46CD-905E-593412CE83B6}">
      <dgm:prSet/>
      <dgm:spPr/>
      <dgm:t>
        <a:bodyPr/>
        <a:lstStyle/>
        <a:p>
          <a:endParaRPr lang="en-US" dirty="0"/>
        </a:p>
      </dgm:t>
    </dgm:pt>
    <dgm:pt modelId="{A53347B0-C2BC-4CD7-9E93-C2A7079E69D8}" type="parTrans" cxnId="{F5B90311-B16D-4317-88FC-4B416B8E8F22}">
      <dgm:prSet/>
      <dgm:spPr/>
      <dgm:t>
        <a:bodyPr/>
        <a:lstStyle/>
        <a:p>
          <a:endParaRPr lang="en-US"/>
        </a:p>
      </dgm:t>
    </dgm:pt>
    <dgm:pt modelId="{0CC6F1CB-546A-4467-BB2E-ABEB089FB027}" type="sibTrans" cxnId="{F5B90311-B16D-4317-88FC-4B416B8E8F22}">
      <dgm:prSet/>
      <dgm:spPr/>
      <dgm:t>
        <a:bodyPr/>
        <a:lstStyle/>
        <a:p>
          <a:endParaRPr lang="en-US"/>
        </a:p>
      </dgm:t>
    </dgm:pt>
    <dgm:pt modelId="{B584E4B7-3A43-48C2-8EBF-22F97E8DA815}">
      <dgm:prSet/>
      <dgm:spPr/>
      <dgm:t>
        <a:bodyPr/>
        <a:lstStyle/>
        <a:p>
          <a:r>
            <a:rPr lang="en-US" dirty="0">
              <a:solidFill>
                <a:schemeClr val="bg2"/>
              </a:solidFill>
            </a:rPr>
            <a:t>Process invalid values and rearrange columns</a:t>
          </a:r>
        </a:p>
      </dgm:t>
    </dgm:pt>
    <dgm:pt modelId="{9FABC706-C494-4D63-B2D5-8D9FCDAC7691}" type="parTrans" cxnId="{FA345B3F-FCFF-4C9A-84A6-3484C7CEAF9C}">
      <dgm:prSet/>
      <dgm:spPr/>
      <dgm:t>
        <a:bodyPr/>
        <a:lstStyle/>
        <a:p>
          <a:endParaRPr lang="en-US"/>
        </a:p>
      </dgm:t>
    </dgm:pt>
    <dgm:pt modelId="{4D309CD2-85CC-452B-98DC-CE04004F6B12}" type="sibTrans" cxnId="{FA345B3F-FCFF-4C9A-84A6-3484C7CEAF9C}">
      <dgm:prSet/>
      <dgm:spPr/>
      <dgm:t>
        <a:bodyPr/>
        <a:lstStyle/>
        <a:p>
          <a:endParaRPr lang="en-US"/>
        </a:p>
      </dgm:t>
    </dgm:pt>
    <dgm:pt modelId="{091D7C5A-D027-4F8E-8359-5604B71877AC}">
      <dgm:prSet/>
      <dgm:spPr/>
      <dgm:t>
        <a:bodyPr/>
        <a:lstStyle/>
        <a:p>
          <a:r>
            <a:rPr lang="en-US"/>
            <a:t>Step 3</a:t>
          </a:r>
        </a:p>
      </dgm:t>
    </dgm:pt>
    <dgm:pt modelId="{51BF1A18-7BC5-4866-AE1A-B4FE55451B10}" type="parTrans" cxnId="{A7295320-AD81-4FCA-A82F-4AD234ACB2E0}">
      <dgm:prSet/>
      <dgm:spPr/>
      <dgm:t>
        <a:bodyPr/>
        <a:lstStyle/>
        <a:p>
          <a:endParaRPr lang="en-US"/>
        </a:p>
      </dgm:t>
    </dgm:pt>
    <dgm:pt modelId="{B8921B8B-2D51-4D04-AF85-3FA99BA486DE}" type="sibTrans" cxnId="{A7295320-AD81-4FCA-A82F-4AD234ACB2E0}">
      <dgm:prSet/>
      <dgm:spPr/>
      <dgm:t>
        <a:bodyPr/>
        <a:lstStyle/>
        <a:p>
          <a:endParaRPr lang="en-US"/>
        </a:p>
      </dgm:t>
    </dgm:pt>
    <dgm:pt modelId="{F8985DBA-40D7-4BCD-B6B9-208EA459436C}">
      <dgm:prSet/>
      <dgm:spPr/>
      <dgm:t>
        <a:bodyPr/>
        <a:lstStyle/>
        <a:p>
          <a:endParaRPr lang="en-US" dirty="0"/>
        </a:p>
        <a:p>
          <a:r>
            <a:rPr lang="en-US" dirty="0">
              <a:solidFill>
                <a:schemeClr val="tx1"/>
              </a:solidFill>
            </a:rPr>
            <a:t>Read head of the data frame and its summary </a:t>
          </a:r>
        </a:p>
      </dgm:t>
    </dgm:pt>
    <dgm:pt modelId="{268F4E38-E144-4570-B80A-8DB0C86E7441}" type="parTrans" cxnId="{98F4794A-1B75-4249-BB99-857E33924222}">
      <dgm:prSet/>
      <dgm:spPr/>
      <dgm:t>
        <a:bodyPr/>
        <a:lstStyle/>
        <a:p>
          <a:endParaRPr lang="en-US"/>
        </a:p>
      </dgm:t>
    </dgm:pt>
    <dgm:pt modelId="{C23C8381-4E79-4888-B47B-5B6F2BA13D6F}" type="sibTrans" cxnId="{98F4794A-1B75-4249-BB99-857E33924222}">
      <dgm:prSet/>
      <dgm:spPr/>
      <dgm:t>
        <a:bodyPr/>
        <a:lstStyle/>
        <a:p>
          <a:endParaRPr lang="en-US"/>
        </a:p>
      </dgm:t>
    </dgm:pt>
    <dgm:pt modelId="{A4E60305-3567-40FB-A8D6-FC32B74DA6C4}">
      <dgm:prSet/>
      <dgm:spPr/>
      <dgm:t>
        <a:bodyPr/>
        <a:lstStyle/>
        <a:p>
          <a:r>
            <a:rPr lang="en-US" dirty="0"/>
            <a:t>Step 4</a:t>
          </a:r>
        </a:p>
      </dgm:t>
    </dgm:pt>
    <dgm:pt modelId="{13FA3968-F90C-446D-A09C-B7C96681BCC6}" type="parTrans" cxnId="{F0753F70-C53D-4276-8069-1EB0CE0D04F2}">
      <dgm:prSet/>
      <dgm:spPr/>
      <dgm:t>
        <a:bodyPr/>
        <a:lstStyle/>
        <a:p>
          <a:endParaRPr lang="en-US"/>
        </a:p>
      </dgm:t>
    </dgm:pt>
    <dgm:pt modelId="{E9ADF392-CDA3-46F3-9FAB-9430EAFE53F8}" type="sibTrans" cxnId="{F0753F70-C53D-4276-8069-1EB0CE0D04F2}">
      <dgm:prSet/>
      <dgm:spPr/>
      <dgm:t>
        <a:bodyPr/>
        <a:lstStyle/>
        <a:p>
          <a:endParaRPr lang="en-US"/>
        </a:p>
      </dgm:t>
    </dgm:pt>
    <dgm:pt modelId="{3023A072-F89F-4993-8492-772EF6B9D939}">
      <dgm:prSet/>
      <dgm:spPr/>
      <dgm:t>
        <a:bodyPr/>
        <a:lstStyle/>
        <a:p>
          <a:endParaRPr lang="en-US" dirty="0"/>
        </a:p>
      </dgm:t>
    </dgm:pt>
    <dgm:pt modelId="{C6F97F4B-E79A-4792-A007-CEA21F83AC15}" type="parTrans" cxnId="{FD4DAC64-3A72-4A7C-9F0D-1F3F97BB4BA4}">
      <dgm:prSet/>
      <dgm:spPr/>
      <dgm:t>
        <a:bodyPr/>
        <a:lstStyle/>
        <a:p>
          <a:endParaRPr lang="en-US"/>
        </a:p>
      </dgm:t>
    </dgm:pt>
    <dgm:pt modelId="{B8D6ABD6-4BB8-4944-84BF-2302CAAD1201}" type="sibTrans" cxnId="{FD4DAC64-3A72-4A7C-9F0D-1F3F97BB4BA4}">
      <dgm:prSet/>
      <dgm:spPr/>
      <dgm:t>
        <a:bodyPr/>
        <a:lstStyle/>
        <a:p>
          <a:endParaRPr lang="en-US"/>
        </a:p>
      </dgm:t>
    </dgm:pt>
    <dgm:pt modelId="{421EEEAE-B8B3-4464-829E-248C253D2B27}">
      <dgm:prSet/>
      <dgm:spPr/>
      <dgm:t>
        <a:bodyPr/>
        <a:lstStyle/>
        <a:p>
          <a:r>
            <a:rPr lang="en-US" dirty="0">
              <a:solidFill>
                <a:schemeClr val="bg2"/>
              </a:solidFill>
            </a:rPr>
            <a:t>Check for missing values</a:t>
          </a:r>
        </a:p>
      </dgm:t>
    </dgm:pt>
    <dgm:pt modelId="{2755ACC7-039A-4322-938C-597162D8FA6D}" type="parTrans" cxnId="{EC81F699-822A-4E64-9448-F3C729F8DFE1}">
      <dgm:prSet/>
      <dgm:spPr/>
      <dgm:t>
        <a:bodyPr/>
        <a:lstStyle/>
        <a:p>
          <a:endParaRPr lang="en-US"/>
        </a:p>
      </dgm:t>
    </dgm:pt>
    <dgm:pt modelId="{D37C7535-669F-47CD-8466-B8B00A27CA1F}" type="sibTrans" cxnId="{EC81F699-822A-4E64-9448-F3C729F8DFE1}">
      <dgm:prSet/>
      <dgm:spPr/>
      <dgm:t>
        <a:bodyPr/>
        <a:lstStyle/>
        <a:p>
          <a:endParaRPr lang="en-US"/>
        </a:p>
      </dgm:t>
    </dgm:pt>
    <dgm:pt modelId="{88A111C7-255F-6D40-8E8F-31EDDBE4AC14}">
      <dgm:prSet/>
      <dgm:spPr/>
      <dgm:t>
        <a:bodyPr/>
        <a:lstStyle/>
        <a:p>
          <a:r>
            <a:rPr lang="en-US" dirty="0"/>
            <a:t>Step 5 </a:t>
          </a:r>
        </a:p>
      </dgm:t>
    </dgm:pt>
    <dgm:pt modelId="{8008AA44-C061-FD42-B667-19C0A3A25D76}" type="parTrans" cxnId="{8CDCCD1B-DE65-764E-8B33-82A254829D17}">
      <dgm:prSet/>
      <dgm:spPr/>
      <dgm:t>
        <a:bodyPr/>
        <a:lstStyle/>
        <a:p>
          <a:endParaRPr lang="en-US"/>
        </a:p>
      </dgm:t>
    </dgm:pt>
    <dgm:pt modelId="{81831760-0AF8-014B-A01C-947D556C3858}" type="sibTrans" cxnId="{8CDCCD1B-DE65-764E-8B33-82A254829D17}">
      <dgm:prSet/>
      <dgm:spPr/>
      <dgm:t>
        <a:bodyPr/>
        <a:lstStyle/>
        <a:p>
          <a:endParaRPr lang="en-US"/>
        </a:p>
      </dgm:t>
    </dgm:pt>
    <dgm:pt modelId="{72A01FB0-03E4-664B-A269-CE32CDF6F88E}">
      <dgm:prSet/>
      <dgm:spPr/>
      <dgm:t>
        <a:bodyPr/>
        <a:lstStyle/>
        <a:p>
          <a:endParaRPr lang="en-US" dirty="0"/>
        </a:p>
        <a:p>
          <a:r>
            <a:rPr lang="en-US" dirty="0">
              <a:solidFill>
                <a:schemeClr val="bg2"/>
              </a:solidFill>
            </a:rPr>
            <a:t>Reformat data frame so it is easy for analysis </a:t>
          </a:r>
        </a:p>
      </dgm:t>
    </dgm:pt>
    <dgm:pt modelId="{83AB1EC2-2BD2-AA4A-9168-46D1E889F8BF}" type="parTrans" cxnId="{3897D77A-A268-6A45-9C90-5F404CE76815}">
      <dgm:prSet/>
      <dgm:spPr/>
      <dgm:t>
        <a:bodyPr/>
        <a:lstStyle/>
        <a:p>
          <a:endParaRPr lang="en-US"/>
        </a:p>
      </dgm:t>
    </dgm:pt>
    <dgm:pt modelId="{82E54FEA-0A7A-A342-AB35-34E0F60CAD55}" type="sibTrans" cxnId="{3897D77A-A268-6A45-9C90-5F404CE76815}">
      <dgm:prSet/>
      <dgm:spPr/>
      <dgm:t>
        <a:bodyPr/>
        <a:lstStyle/>
        <a:p>
          <a:endParaRPr lang="en-US"/>
        </a:p>
      </dgm:t>
    </dgm:pt>
    <dgm:pt modelId="{4A1FDA0F-B5BA-5245-A78C-9C7547463F33}" type="pres">
      <dgm:prSet presAssocID="{3BDE3648-08D4-4A3F-81AD-E4A29CF6D8FF}" presName="Name0" presStyleCnt="0">
        <dgm:presLayoutVars>
          <dgm:dir/>
          <dgm:animLvl val="lvl"/>
          <dgm:resizeHandles val="exact"/>
        </dgm:presLayoutVars>
      </dgm:prSet>
      <dgm:spPr/>
    </dgm:pt>
    <dgm:pt modelId="{9DEF03F9-A376-4D4A-A88F-3A2FDEDEA1A7}" type="pres">
      <dgm:prSet presAssocID="{32B799C4-1E89-4A33-9A68-629E56159AC6}" presName="composite" presStyleCnt="0"/>
      <dgm:spPr/>
    </dgm:pt>
    <dgm:pt modelId="{3A236743-54BA-4042-B3E8-7EA6168066B4}" type="pres">
      <dgm:prSet presAssocID="{32B799C4-1E89-4A33-9A68-629E56159AC6}" presName="parTx" presStyleLbl="alignNode1" presStyleIdx="0" presStyleCnt="5">
        <dgm:presLayoutVars>
          <dgm:chMax val="0"/>
          <dgm:chPref val="0"/>
        </dgm:presLayoutVars>
      </dgm:prSet>
      <dgm:spPr/>
    </dgm:pt>
    <dgm:pt modelId="{E0489563-CF4F-7649-9C8E-78E9222D8103}" type="pres">
      <dgm:prSet presAssocID="{32B799C4-1E89-4A33-9A68-629E56159AC6}" presName="desTx" presStyleLbl="alignAccFollowNode1" presStyleIdx="0" presStyleCnt="5">
        <dgm:presLayoutVars/>
      </dgm:prSet>
      <dgm:spPr/>
    </dgm:pt>
    <dgm:pt modelId="{97D103ED-8F0B-1046-AD43-F190C9000D64}" type="pres">
      <dgm:prSet presAssocID="{8DBCC900-C16F-43C3-8510-65E993792CFF}" presName="space" presStyleCnt="0"/>
      <dgm:spPr/>
    </dgm:pt>
    <dgm:pt modelId="{CB3E950A-CBE1-4F4A-BEA8-C473E170C701}" type="pres">
      <dgm:prSet presAssocID="{BFA442DE-3F81-498D-95E9-31ED845A1669}" presName="composite" presStyleCnt="0"/>
      <dgm:spPr/>
    </dgm:pt>
    <dgm:pt modelId="{7630FE9F-EB3D-BC4E-8EB7-75949C9C4EAE}" type="pres">
      <dgm:prSet presAssocID="{BFA442DE-3F81-498D-95E9-31ED845A1669}" presName="parTx" presStyleLbl="alignNode1" presStyleIdx="1" presStyleCnt="5">
        <dgm:presLayoutVars>
          <dgm:chMax val="0"/>
          <dgm:chPref val="0"/>
        </dgm:presLayoutVars>
      </dgm:prSet>
      <dgm:spPr/>
    </dgm:pt>
    <dgm:pt modelId="{ED571BA9-90F5-5742-9890-4157C2019F7C}" type="pres">
      <dgm:prSet presAssocID="{BFA442DE-3F81-498D-95E9-31ED845A1669}" presName="desTx" presStyleLbl="alignAccFollowNode1" presStyleIdx="1" presStyleCnt="5">
        <dgm:presLayoutVars/>
      </dgm:prSet>
      <dgm:spPr/>
    </dgm:pt>
    <dgm:pt modelId="{A7866DFD-0181-8841-8DB6-7388AB08A40E}" type="pres">
      <dgm:prSet presAssocID="{98681A4D-7C8E-4597-8B41-AA1B29D24F8E}" presName="space" presStyleCnt="0"/>
      <dgm:spPr/>
    </dgm:pt>
    <dgm:pt modelId="{C3ED56A3-3B78-8043-B7F4-6481A9DA6DA1}" type="pres">
      <dgm:prSet presAssocID="{091D7C5A-D027-4F8E-8359-5604B71877AC}" presName="composite" presStyleCnt="0"/>
      <dgm:spPr/>
    </dgm:pt>
    <dgm:pt modelId="{47319C10-3265-6F40-B27D-E62FF324F324}" type="pres">
      <dgm:prSet presAssocID="{091D7C5A-D027-4F8E-8359-5604B71877AC}" presName="parTx" presStyleLbl="alignNode1" presStyleIdx="2" presStyleCnt="5">
        <dgm:presLayoutVars>
          <dgm:chMax val="0"/>
          <dgm:chPref val="0"/>
        </dgm:presLayoutVars>
      </dgm:prSet>
      <dgm:spPr/>
    </dgm:pt>
    <dgm:pt modelId="{A0451A64-1203-A94D-BE76-149F29B788DC}" type="pres">
      <dgm:prSet presAssocID="{091D7C5A-D027-4F8E-8359-5604B71877AC}" presName="desTx" presStyleLbl="alignAccFollowNode1" presStyleIdx="2" presStyleCnt="5">
        <dgm:presLayoutVars/>
      </dgm:prSet>
      <dgm:spPr/>
    </dgm:pt>
    <dgm:pt modelId="{5BC12A16-D652-2B42-933D-2C69D435D408}" type="pres">
      <dgm:prSet presAssocID="{B8921B8B-2D51-4D04-AF85-3FA99BA486DE}" presName="space" presStyleCnt="0"/>
      <dgm:spPr/>
    </dgm:pt>
    <dgm:pt modelId="{1277A32E-8FE2-424B-9B54-182BDC2BDE46}" type="pres">
      <dgm:prSet presAssocID="{A4E60305-3567-40FB-A8D6-FC32B74DA6C4}" presName="composite" presStyleCnt="0"/>
      <dgm:spPr/>
    </dgm:pt>
    <dgm:pt modelId="{C6A305BA-685F-9443-AFDE-F50AC382D77A}" type="pres">
      <dgm:prSet presAssocID="{A4E60305-3567-40FB-A8D6-FC32B74DA6C4}" presName="parTx" presStyleLbl="alignNode1" presStyleIdx="3" presStyleCnt="5">
        <dgm:presLayoutVars>
          <dgm:chMax val="0"/>
          <dgm:chPref val="0"/>
        </dgm:presLayoutVars>
      </dgm:prSet>
      <dgm:spPr/>
    </dgm:pt>
    <dgm:pt modelId="{FD7DFBBC-2147-1444-8DE7-7C26AC053F9E}" type="pres">
      <dgm:prSet presAssocID="{A4E60305-3567-40FB-A8D6-FC32B74DA6C4}" presName="desTx" presStyleLbl="alignAccFollowNode1" presStyleIdx="3" presStyleCnt="5">
        <dgm:presLayoutVars/>
      </dgm:prSet>
      <dgm:spPr/>
    </dgm:pt>
    <dgm:pt modelId="{CD000FDB-41CC-7F48-8B44-139937D469EF}" type="pres">
      <dgm:prSet presAssocID="{E9ADF392-CDA3-46F3-9FAB-9430EAFE53F8}" presName="space" presStyleCnt="0"/>
      <dgm:spPr/>
    </dgm:pt>
    <dgm:pt modelId="{FC2EE1FD-CC1D-784B-85F2-4BD89BAFAD4B}" type="pres">
      <dgm:prSet presAssocID="{88A111C7-255F-6D40-8E8F-31EDDBE4AC14}" presName="composite" presStyleCnt="0"/>
      <dgm:spPr/>
    </dgm:pt>
    <dgm:pt modelId="{ED69EDC4-5FBF-F042-BEE3-50A232729F5F}" type="pres">
      <dgm:prSet presAssocID="{88A111C7-255F-6D40-8E8F-31EDDBE4AC14}" presName="parTx" presStyleLbl="alignNode1" presStyleIdx="4" presStyleCnt="5">
        <dgm:presLayoutVars>
          <dgm:chMax val="0"/>
          <dgm:chPref val="0"/>
        </dgm:presLayoutVars>
      </dgm:prSet>
      <dgm:spPr/>
    </dgm:pt>
    <dgm:pt modelId="{DF0E9F2A-BDF6-E443-83D3-9B5D851E6936}" type="pres">
      <dgm:prSet presAssocID="{88A111C7-255F-6D40-8E8F-31EDDBE4AC14}" presName="desTx" presStyleLbl="alignAccFollowNode1" presStyleIdx="4" presStyleCnt="5">
        <dgm:presLayoutVars/>
      </dgm:prSet>
      <dgm:spPr/>
    </dgm:pt>
  </dgm:ptLst>
  <dgm:cxnLst>
    <dgm:cxn modelId="{175FD90D-68AB-264C-BA54-3CA31272F4F0}" type="presOf" srcId="{F7A6D48B-CE80-422E-9500-114600ECEB1F}" destId="{E0489563-CF4F-7649-9C8E-78E9222D8103}" srcOrd="0" destOrd="1" presId="urn:microsoft.com/office/officeart/2016/7/layout/ChevronBlockProcess"/>
    <dgm:cxn modelId="{F5B90311-B16D-4317-88FC-4B416B8E8F22}" srcId="{BFA442DE-3F81-498D-95E9-31ED845A1669}" destId="{217627B8-E5B7-46CD-905E-593412CE83B6}" srcOrd="0" destOrd="0" parTransId="{A53347B0-C2BC-4CD7-9E93-C2A7079E69D8}" sibTransId="{0CC6F1CB-546A-4467-BB2E-ABEB089FB027}"/>
    <dgm:cxn modelId="{95F69415-0714-4C48-B68B-2B491344263F}" type="presOf" srcId="{091D7C5A-D027-4F8E-8359-5604B71877AC}" destId="{47319C10-3265-6F40-B27D-E62FF324F324}" srcOrd="0" destOrd="0" presId="urn:microsoft.com/office/officeart/2016/7/layout/ChevronBlockProcess"/>
    <dgm:cxn modelId="{E41F381B-9207-4EFD-A9C9-3DDA616CC1F9}" srcId="{32B799C4-1E89-4A33-9A68-629E56159AC6}" destId="{F7A6D48B-CE80-422E-9500-114600ECEB1F}" srcOrd="1" destOrd="0" parTransId="{3FCC0296-C548-4B61-86E2-72DD98E150EA}" sibTransId="{64E8A513-D1C8-4F74-9F74-3508EFD04624}"/>
    <dgm:cxn modelId="{8CDCCD1B-DE65-764E-8B33-82A254829D17}" srcId="{3BDE3648-08D4-4A3F-81AD-E4A29CF6D8FF}" destId="{88A111C7-255F-6D40-8E8F-31EDDBE4AC14}" srcOrd="4" destOrd="0" parTransId="{8008AA44-C061-FD42-B667-19C0A3A25D76}" sibTransId="{81831760-0AF8-014B-A01C-947D556C3858}"/>
    <dgm:cxn modelId="{A7295320-AD81-4FCA-A82F-4AD234ACB2E0}" srcId="{3BDE3648-08D4-4A3F-81AD-E4A29CF6D8FF}" destId="{091D7C5A-D027-4F8E-8359-5604B71877AC}" srcOrd="2" destOrd="0" parTransId="{51BF1A18-7BC5-4866-AE1A-B4FE55451B10}" sibTransId="{B8921B8B-2D51-4D04-AF85-3FA99BA486DE}"/>
    <dgm:cxn modelId="{0C002621-CA14-4B48-9E57-B35965F0252C}" type="presOf" srcId="{A4E60305-3567-40FB-A8D6-FC32B74DA6C4}" destId="{C6A305BA-685F-9443-AFDE-F50AC382D77A}" srcOrd="0" destOrd="0" presId="urn:microsoft.com/office/officeart/2016/7/layout/ChevronBlockProcess"/>
    <dgm:cxn modelId="{AF1BBE31-2673-7F4D-B60F-8CF090DCCB24}" type="presOf" srcId="{F04B2322-CC1F-460C-A7BE-0E3B00BB5B6A}" destId="{E0489563-CF4F-7649-9C8E-78E9222D8103}" srcOrd="0" destOrd="0" presId="urn:microsoft.com/office/officeart/2016/7/layout/ChevronBlockProcess"/>
    <dgm:cxn modelId="{FA345B3F-FCFF-4C9A-84A6-3484C7CEAF9C}" srcId="{BFA442DE-3F81-498D-95E9-31ED845A1669}" destId="{B584E4B7-3A43-48C2-8EBF-22F97E8DA815}" srcOrd="1" destOrd="0" parTransId="{9FABC706-C494-4D63-B2D5-8D9FCDAC7691}" sibTransId="{4D309CD2-85CC-452B-98DC-CE04004F6B12}"/>
    <dgm:cxn modelId="{98F4794A-1B75-4249-BB99-857E33924222}" srcId="{091D7C5A-D027-4F8E-8359-5604B71877AC}" destId="{F8985DBA-40D7-4BCD-B6B9-208EA459436C}" srcOrd="0" destOrd="0" parTransId="{268F4E38-E144-4570-B80A-8DB0C86E7441}" sibTransId="{C23C8381-4E79-4888-B47B-5B6F2BA13D6F}"/>
    <dgm:cxn modelId="{1670C34B-1653-6343-9D17-9AB7D309CBED}" type="presOf" srcId="{F8985DBA-40D7-4BCD-B6B9-208EA459436C}" destId="{A0451A64-1203-A94D-BE76-149F29B788DC}" srcOrd="0" destOrd="0" presId="urn:microsoft.com/office/officeart/2016/7/layout/ChevronBlockProcess"/>
    <dgm:cxn modelId="{90224A4D-6E63-427C-A797-BC0BBB2AA415}" srcId="{3BDE3648-08D4-4A3F-81AD-E4A29CF6D8FF}" destId="{32B799C4-1E89-4A33-9A68-629E56159AC6}" srcOrd="0" destOrd="0" parTransId="{FD513EBF-3BEC-4288-8DEC-25AEC1BD24F3}" sibTransId="{8DBCC900-C16F-43C3-8510-65E993792CFF}"/>
    <dgm:cxn modelId="{FD4DAC64-3A72-4A7C-9F0D-1F3F97BB4BA4}" srcId="{A4E60305-3567-40FB-A8D6-FC32B74DA6C4}" destId="{3023A072-F89F-4993-8492-772EF6B9D939}" srcOrd="0" destOrd="0" parTransId="{C6F97F4B-E79A-4792-A007-CEA21F83AC15}" sibTransId="{B8D6ABD6-4BB8-4944-84BF-2302CAAD1201}"/>
    <dgm:cxn modelId="{F0753F70-C53D-4276-8069-1EB0CE0D04F2}" srcId="{3BDE3648-08D4-4A3F-81AD-E4A29CF6D8FF}" destId="{A4E60305-3567-40FB-A8D6-FC32B74DA6C4}" srcOrd="3" destOrd="0" parTransId="{13FA3968-F90C-446D-A09C-B7C96681BCC6}" sibTransId="{E9ADF392-CDA3-46F3-9FAB-9430EAFE53F8}"/>
    <dgm:cxn modelId="{3897D77A-A268-6A45-9C90-5F404CE76815}" srcId="{88A111C7-255F-6D40-8E8F-31EDDBE4AC14}" destId="{72A01FB0-03E4-664B-A269-CE32CDF6F88E}" srcOrd="0" destOrd="0" parTransId="{83AB1EC2-2BD2-AA4A-9168-46D1E889F8BF}" sibTransId="{82E54FEA-0A7A-A342-AB35-34E0F60CAD55}"/>
    <dgm:cxn modelId="{1C09757D-5B3A-8D4D-A047-AB358B957F37}" type="presOf" srcId="{88A111C7-255F-6D40-8E8F-31EDDBE4AC14}" destId="{ED69EDC4-5FBF-F042-BEE3-50A232729F5F}" srcOrd="0" destOrd="0" presId="urn:microsoft.com/office/officeart/2016/7/layout/ChevronBlockProcess"/>
    <dgm:cxn modelId="{EC81F699-822A-4E64-9448-F3C729F8DFE1}" srcId="{A4E60305-3567-40FB-A8D6-FC32B74DA6C4}" destId="{421EEEAE-B8B3-4464-829E-248C253D2B27}" srcOrd="1" destOrd="0" parTransId="{2755ACC7-039A-4322-938C-597162D8FA6D}" sibTransId="{D37C7535-669F-47CD-8466-B8B00A27CA1F}"/>
    <dgm:cxn modelId="{C4DFB29F-5AC5-9545-B3EF-4E026BB7D8BC}" type="presOf" srcId="{B584E4B7-3A43-48C2-8EBF-22F97E8DA815}" destId="{ED571BA9-90F5-5742-9890-4157C2019F7C}" srcOrd="0" destOrd="1" presId="urn:microsoft.com/office/officeart/2016/7/layout/ChevronBlockProcess"/>
    <dgm:cxn modelId="{1E3A81C6-2D69-174C-8ACD-2941E1860EFF}" type="presOf" srcId="{3BDE3648-08D4-4A3F-81AD-E4A29CF6D8FF}" destId="{4A1FDA0F-B5BA-5245-A78C-9C7547463F33}" srcOrd="0" destOrd="0" presId="urn:microsoft.com/office/officeart/2016/7/layout/ChevronBlockProcess"/>
    <dgm:cxn modelId="{7C73A3CE-7FB0-D649-A3B9-A6E32698DF5A}" type="presOf" srcId="{32B799C4-1E89-4A33-9A68-629E56159AC6}" destId="{3A236743-54BA-4042-B3E8-7EA6168066B4}" srcOrd="0" destOrd="0" presId="urn:microsoft.com/office/officeart/2016/7/layout/ChevronBlockProcess"/>
    <dgm:cxn modelId="{983C90D1-8B87-D94E-8C05-7DD166B4580A}" type="presOf" srcId="{3023A072-F89F-4993-8492-772EF6B9D939}" destId="{FD7DFBBC-2147-1444-8DE7-7C26AC053F9E}" srcOrd="0" destOrd="0" presId="urn:microsoft.com/office/officeart/2016/7/layout/ChevronBlockProcess"/>
    <dgm:cxn modelId="{F622A7E0-23C8-BB4E-91FB-18343FC8F747}" type="presOf" srcId="{217627B8-E5B7-46CD-905E-593412CE83B6}" destId="{ED571BA9-90F5-5742-9890-4157C2019F7C}" srcOrd="0" destOrd="0" presId="urn:microsoft.com/office/officeart/2016/7/layout/ChevronBlockProcess"/>
    <dgm:cxn modelId="{CB877FE4-9405-6C4A-8A14-DC8457E58AB7}" type="presOf" srcId="{72A01FB0-03E4-664B-A269-CE32CDF6F88E}" destId="{DF0E9F2A-BDF6-E443-83D3-9B5D851E6936}" srcOrd="0" destOrd="0" presId="urn:microsoft.com/office/officeart/2016/7/layout/ChevronBlockProcess"/>
    <dgm:cxn modelId="{06A21FE9-33FC-6F41-852E-DAE5EECF2EE4}" type="presOf" srcId="{421EEEAE-B8B3-4464-829E-248C253D2B27}" destId="{FD7DFBBC-2147-1444-8DE7-7C26AC053F9E}" srcOrd="0" destOrd="1" presId="urn:microsoft.com/office/officeart/2016/7/layout/ChevronBlockProcess"/>
    <dgm:cxn modelId="{F90069EE-8C10-304E-BF3B-7F97C8EA50C8}" type="presOf" srcId="{BFA442DE-3F81-498D-95E9-31ED845A1669}" destId="{7630FE9F-EB3D-BC4E-8EB7-75949C9C4EAE}" srcOrd="0" destOrd="0" presId="urn:microsoft.com/office/officeart/2016/7/layout/ChevronBlockProcess"/>
    <dgm:cxn modelId="{404A3AF5-15CD-40D6-8EE1-34129B03FC1C}" srcId="{3BDE3648-08D4-4A3F-81AD-E4A29CF6D8FF}" destId="{BFA442DE-3F81-498D-95E9-31ED845A1669}" srcOrd="1" destOrd="0" parTransId="{7A9F50D2-E0F5-4D0F-BB3C-A7A8581BA26D}" sibTransId="{98681A4D-7C8E-4597-8B41-AA1B29D24F8E}"/>
    <dgm:cxn modelId="{32D504FE-1C66-4348-982C-C2FC18539847}" srcId="{32B799C4-1E89-4A33-9A68-629E56159AC6}" destId="{F04B2322-CC1F-460C-A7BE-0E3B00BB5B6A}" srcOrd="0" destOrd="0" parTransId="{09DA5A5E-11C6-482C-9F4F-E0918DD2D357}" sibTransId="{85EF7E0F-E789-4131-8A1F-77F4B0D30EAF}"/>
    <dgm:cxn modelId="{BBF3C058-DC72-3749-AD63-B29FE4EA085F}" type="presParOf" srcId="{4A1FDA0F-B5BA-5245-A78C-9C7547463F33}" destId="{9DEF03F9-A376-4D4A-A88F-3A2FDEDEA1A7}" srcOrd="0" destOrd="0" presId="urn:microsoft.com/office/officeart/2016/7/layout/ChevronBlockProcess"/>
    <dgm:cxn modelId="{50E8D812-A20F-DF43-ABA8-7862545A35F0}" type="presParOf" srcId="{9DEF03F9-A376-4D4A-A88F-3A2FDEDEA1A7}" destId="{3A236743-54BA-4042-B3E8-7EA6168066B4}" srcOrd="0" destOrd="0" presId="urn:microsoft.com/office/officeart/2016/7/layout/ChevronBlockProcess"/>
    <dgm:cxn modelId="{B41ADBA5-F827-6E48-B5E4-A05139224115}" type="presParOf" srcId="{9DEF03F9-A376-4D4A-A88F-3A2FDEDEA1A7}" destId="{E0489563-CF4F-7649-9C8E-78E9222D8103}" srcOrd="1" destOrd="0" presId="urn:microsoft.com/office/officeart/2016/7/layout/ChevronBlockProcess"/>
    <dgm:cxn modelId="{BA5A3BBF-ECB3-0C45-8F87-588451270405}" type="presParOf" srcId="{4A1FDA0F-B5BA-5245-A78C-9C7547463F33}" destId="{97D103ED-8F0B-1046-AD43-F190C9000D64}" srcOrd="1" destOrd="0" presId="urn:microsoft.com/office/officeart/2016/7/layout/ChevronBlockProcess"/>
    <dgm:cxn modelId="{A1D91623-C877-8446-BB26-0B6098FB127F}" type="presParOf" srcId="{4A1FDA0F-B5BA-5245-A78C-9C7547463F33}" destId="{CB3E950A-CBE1-4F4A-BEA8-C473E170C701}" srcOrd="2" destOrd="0" presId="urn:microsoft.com/office/officeart/2016/7/layout/ChevronBlockProcess"/>
    <dgm:cxn modelId="{B1C262E4-4019-C244-AB85-2DC4DF7FBBE8}" type="presParOf" srcId="{CB3E950A-CBE1-4F4A-BEA8-C473E170C701}" destId="{7630FE9F-EB3D-BC4E-8EB7-75949C9C4EAE}" srcOrd="0" destOrd="0" presId="urn:microsoft.com/office/officeart/2016/7/layout/ChevronBlockProcess"/>
    <dgm:cxn modelId="{525F77B2-6DDC-1044-A9DC-C1F37DE5D6C7}" type="presParOf" srcId="{CB3E950A-CBE1-4F4A-BEA8-C473E170C701}" destId="{ED571BA9-90F5-5742-9890-4157C2019F7C}" srcOrd="1" destOrd="0" presId="urn:microsoft.com/office/officeart/2016/7/layout/ChevronBlockProcess"/>
    <dgm:cxn modelId="{1FF76FA0-07E8-EB47-823D-A87CDE6E9B1A}" type="presParOf" srcId="{4A1FDA0F-B5BA-5245-A78C-9C7547463F33}" destId="{A7866DFD-0181-8841-8DB6-7388AB08A40E}" srcOrd="3" destOrd="0" presId="urn:microsoft.com/office/officeart/2016/7/layout/ChevronBlockProcess"/>
    <dgm:cxn modelId="{F8C9ED60-436B-D34D-A450-349FDEDE3709}" type="presParOf" srcId="{4A1FDA0F-B5BA-5245-A78C-9C7547463F33}" destId="{C3ED56A3-3B78-8043-B7F4-6481A9DA6DA1}" srcOrd="4" destOrd="0" presId="urn:microsoft.com/office/officeart/2016/7/layout/ChevronBlockProcess"/>
    <dgm:cxn modelId="{38B11D0B-D985-7346-88EB-5B967DD96710}" type="presParOf" srcId="{C3ED56A3-3B78-8043-B7F4-6481A9DA6DA1}" destId="{47319C10-3265-6F40-B27D-E62FF324F324}" srcOrd="0" destOrd="0" presId="urn:microsoft.com/office/officeart/2016/7/layout/ChevronBlockProcess"/>
    <dgm:cxn modelId="{BD1F2FEE-F990-E04E-9B2D-CA18ABFEFA82}" type="presParOf" srcId="{C3ED56A3-3B78-8043-B7F4-6481A9DA6DA1}" destId="{A0451A64-1203-A94D-BE76-149F29B788DC}" srcOrd="1" destOrd="0" presId="urn:microsoft.com/office/officeart/2016/7/layout/ChevronBlockProcess"/>
    <dgm:cxn modelId="{A8973ED9-6A65-784A-95C2-9DEC271D8B06}" type="presParOf" srcId="{4A1FDA0F-B5BA-5245-A78C-9C7547463F33}" destId="{5BC12A16-D652-2B42-933D-2C69D435D408}" srcOrd="5" destOrd="0" presId="urn:microsoft.com/office/officeart/2016/7/layout/ChevronBlockProcess"/>
    <dgm:cxn modelId="{4AA55494-7CDE-2D46-A016-9B72DF1DDC52}" type="presParOf" srcId="{4A1FDA0F-B5BA-5245-A78C-9C7547463F33}" destId="{1277A32E-8FE2-424B-9B54-182BDC2BDE46}" srcOrd="6" destOrd="0" presId="urn:microsoft.com/office/officeart/2016/7/layout/ChevronBlockProcess"/>
    <dgm:cxn modelId="{B468D6EB-C7F3-4242-9DB0-502E63B5CDAF}" type="presParOf" srcId="{1277A32E-8FE2-424B-9B54-182BDC2BDE46}" destId="{C6A305BA-685F-9443-AFDE-F50AC382D77A}" srcOrd="0" destOrd="0" presId="urn:microsoft.com/office/officeart/2016/7/layout/ChevronBlockProcess"/>
    <dgm:cxn modelId="{550FB367-8543-5D4C-AA68-5FCDD644FE57}" type="presParOf" srcId="{1277A32E-8FE2-424B-9B54-182BDC2BDE46}" destId="{FD7DFBBC-2147-1444-8DE7-7C26AC053F9E}" srcOrd="1" destOrd="0" presId="urn:microsoft.com/office/officeart/2016/7/layout/ChevronBlockProcess"/>
    <dgm:cxn modelId="{2D44FBC0-2A79-5140-83A9-7E9440488CD8}" type="presParOf" srcId="{4A1FDA0F-B5BA-5245-A78C-9C7547463F33}" destId="{CD000FDB-41CC-7F48-8B44-139937D469EF}" srcOrd="7" destOrd="0" presId="urn:microsoft.com/office/officeart/2016/7/layout/ChevronBlockProcess"/>
    <dgm:cxn modelId="{11468DDD-22D6-5349-90F5-00B6AB3DE26F}" type="presParOf" srcId="{4A1FDA0F-B5BA-5245-A78C-9C7547463F33}" destId="{FC2EE1FD-CC1D-784B-85F2-4BD89BAFAD4B}" srcOrd="8" destOrd="0" presId="urn:microsoft.com/office/officeart/2016/7/layout/ChevronBlockProcess"/>
    <dgm:cxn modelId="{02FDCF5E-B63E-D54E-89AE-DAF6ADE3BF0A}" type="presParOf" srcId="{FC2EE1FD-CC1D-784B-85F2-4BD89BAFAD4B}" destId="{ED69EDC4-5FBF-F042-BEE3-50A232729F5F}" srcOrd="0" destOrd="0" presId="urn:microsoft.com/office/officeart/2016/7/layout/ChevronBlockProcess"/>
    <dgm:cxn modelId="{AF39B284-3EB7-0E4B-9715-ABC85919B211}" type="presParOf" srcId="{FC2EE1FD-CC1D-784B-85F2-4BD89BAFAD4B}" destId="{DF0E9F2A-BDF6-E443-83D3-9B5D851E6936}"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BDE3648-08D4-4A3F-81AD-E4A29CF6D8FF}" type="doc">
      <dgm:prSet loTypeId="urn:microsoft.com/office/officeart/2016/7/layout/ChevronBlockProcess" loCatId="process" qsTypeId="urn:microsoft.com/office/officeart/2005/8/quickstyle/simple1" qsCatId="simple" csTypeId="urn:microsoft.com/office/officeart/2005/8/colors/accent1_2" csCatId="accent1" phldr="1"/>
      <dgm:spPr/>
      <dgm:t>
        <a:bodyPr/>
        <a:lstStyle/>
        <a:p>
          <a:endParaRPr lang="en-US"/>
        </a:p>
      </dgm:t>
    </dgm:pt>
    <dgm:pt modelId="{32B799C4-1E89-4A33-9A68-629E56159AC6}">
      <dgm:prSet/>
      <dgm:spPr/>
      <dgm:t>
        <a:bodyPr/>
        <a:lstStyle/>
        <a:p>
          <a:r>
            <a:rPr lang="en-US" dirty="0"/>
            <a:t>Step 1</a:t>
          </a:r>
        </a:p>
      </dgm:t>
    </dgm:pt>
    <dgm:pt modelId="{FD513EBF-3BEC-4288-8DEC-25AEC1BD24F3}" type="parTrans" cxnId="{90224A4D-6E63-427C-A797-BC0BBB2AA415}">
      <dgm:prSet/>
      <dgm:spPr/>
      <dgm:t>
        <a:bodyPr/>
        <a:lstStyle/>
        <a:p>
          <a:endParaRPr lang="en-US"/>
        </a:p>
      </dgm:t>
    </dgm:pt>
    <dgm:pt modelId="{8DBCC900-C16F-43C3-8510-65E993792CFF}" type="sibTrans" cxnId="{90224A4D-6E63-427C-A797-BC0BBB2AA415}">
      <dgm:prSet/>
      <dgm:spPr/>
      <dgm:t>
        <a:bodyPr/>
        <a:lstStyle/>
        <a:p>
          <a:endParaRPr lang="en-US"/>
        </a:p>
      </dgm:t>
    </dgm:pt>
    <dgm:pt modelId="{F04B2322-CC1F-460C-A7BE-0E3B00BB5B6A}">
      <dgm:prSet/>
      <dgm:spPr/>
      <dgm:t>
        <a:bodyPr/>
        <a:lstStyle/>
        <a:p>
          <a:endParaRPr lang="en-US" dirty="0"/>
        </a:p>
      </dgm:t>
    </dgm:pt>
    <dgm:pt modelId="{09DA5A5E-11C6-482C-9F4F-E0918DD2D357}" type="parTrans" cxnId="{32D504FE-1C66-4348-982C-C2FC18539847}">
      <dgm:prSet/>
      <dgm:spPr/>
      <dgm:t>
        <a:bodyPr/>
        <a:lstStyle/>
        <a:p>
          <a:endParaRPr lang="en-US"/>
        </a:p>
      </dgm:t>
    </dgm:pt>
    <dgm:pt modelId="{85EF7E0F-E789-4131-8A1F-77F4B0D30EAF}" type="sibTrans" cxnId="{32D504FE-1C66-4348-982C-C2FC18539847}">
      <dgm:prSet/>
      <dgm:spPr/>
      <dgm:t>
        <a:bodyPr/>
        <a:lstStyle/>
        <a:p>
          <a:endParaRPr lang="en-US"/>
        </a:p>
      </dgm:t>
    </dgm:pt>
    <dgm:pt modelId="{F7A6D48B-CE80-422E-9500-114600ECEB1F}">
      <dgm:prSet/>
      <dgm:spPr/>
      <dgm:t>
        <a:bodyPr/>
        <a:lstStyle/>
        <a:p>
          <a:r>
            <a:rPr lang="en-US" dirty="0">
              <a:solidFill>
                <a:schemeClr val="bg2"/>
              </a:solidFill>
            </a:rPr>
            <a:t>Read in the txt file and split data by ‘|’ to get three separate columns as Index, Variable, Value</a:t>
          </a:r>
        </a:p>
      </dgm:t>
    </dgm:pt>
    <dgm:pt modelId="{3FCC0296-C548-4B61-86E2-72DD98E150EA}" type="parTrans" cxnId="{E41F381B-9207-4EFD-A9C9-3DDA616CC1F9}">
      <dgm:prSet/>
      <dgm:spPr/>
      <dgm:t>
        <a:bodyPr/>
        <a:lstStyle/>
        <a:p>
          <a:endParaRPr lang="en-US"/>
        </a:p>
      </dgm:t>
    </dgm:pt>
    <dgm:pt modelId="{64E8A513-D1C8-4F74-9F74-3508EFD04624}" type="sibTrans" cxnId="{E41F381B-9207-4EFD-A9C9-3DDA616CC1F9}">
      <dgm:prSet/>
      <dgm:spPr/>
      <dgm:t>
        <a:bodyPr/>
        <a:lstStyle/>
        <a:p>
          <a:endParaRPr lang="en-US"/>
        </a:p>
      </dgm:t>
    </dgm:pt>
    <dgm:pt modelId="{BFA442DE-3F81-498D-95E9-31ED845A1669}">
      <dgm:prSet/>
      <dgm:spPr/>
      <dgm:t>
        <a:bodyPr/>
        <a:lstStyle/>
        <a:p>
          <a:r>
            <a:rPr lang="en-US"/>
            <a:t>Step 2</a:t>
          </a:r>
        </a:p>
      </dgm:t>
    </dgm:pt>
    <dgm:pt modelId="{7A9F50D2-E0F5-4D0F-BB3C-A7A8581BA26D}" type="parTrans" cxnId="{404A3AF5-15CD-40D6-8EE1-34129B03FC1C}">
      <dgm:prSet/>
      <dgm:spPr/>
      <dgm:t>
        <a:bodyPr/>
        <a:lstStyle/>
        <a:p>
          <a:endParaRPr lang="en-US"/>
        </a:p>
      </dgm:t>
    </dgm:pt>
    <dgm:pt modelId="{98681A4D-7C8E-4597-8B41-AA1B29D24F8E}" type="sibTrans" cxnId="{404A3AF5-15CD-40D6-8EE1-34129B03FC1C}">
      <dgm:prSet/>
      <dgm:spPr/>
      <dgm:t>
        <a:bodyPr/>
        <a:lstStyle/>
        <a:p>
          <a:endParaRPr lang="en-US"/>
        </a:p>
      </dgm:t>
    </dgm:pt>
    <dgm:pt modelId="{217627B8-E5B7-46CD-905E-593412CE83B6}">
      <dgm:prSet/>
      <dgm:spPr/>
      <dgm:t>
        <a:bodyPr/>
        <a:lstStyle/>
        <a:p>
          <a:endParaRPr lang="en-US" dirty="0"/>
        </a:p>
      </dgm:t>
    </dgm:pt>
    <dgm:pt modelId="{A53347B0-C2BC-4CD7-9E93-C2A7079E69D8}" type="parTrans" cxnId="{F5B90311-B16D-4317-88FC-4B416B8E8F22}">
      <dgm:prSet/>
      <dgm:spPr/>
      <dgm:t>
        <a:bodyPr/>
        <a:lstStyle/>
        <a:p>
          <a:endParaRPr lang="en-US"/>
        </a:p>
      </dgm:t>
    </dgm:pt>
    <dgm:pt modelId="{0CC6F1CB-546A-4467-BB2E-ABEB089FB027}" type="sibTrans" cxnId="{F5B90311-B16D-4317-88FC-4B416B8E8F22}">
      <dgm:prSet/>
      <dgm:spPr/>
      <dgm:t>
        <a:bodyPr/>
        <a:lstStyle/>
        <a:p>
          <a:endParaRPr lang="en-US"/>
        </a:p>
      </dgm:t>
    </dgm:pt>
    <dgm:pt modelId="{B584E4B7-3A43-48C2-8EBF-22F97E8DA815}">
      <dgm:prSet/>
      <dgm:spPr/>
      <dgm:t>
        <a:bodyPr/>
        <a:lstStyle/>
        <a:p>
          <a:r>
            <a:rPr lang="en-US" dirty="0">
              <a:solidFill>
                <a:schemeClr val="bg2"/>
              </a:solidFill>
            </a:rPr>
            <a:t>Process invalid values and rearrange columns</a:t>
          </a:r>
        </a:p>
      </dgm:t>
    </dgm:pt>
    <dgm:pt modelId="{9FABC706-C494-4D63-B2D5-8D9FCDAC7691}" type="parTrans" cxnId="{FA345B3F-FCFF-4C9A-84A6-3484C7CEAF9C}">
      <dgm:prSet/>
      <dgm:spPr/>
      <dgm:t>
        <a:bodyPr/>
        <a:lstStyle/>
        <a:p>
          <a:endParaRPr lang="en-US"/>
        </a:p>
      </dgm:t>
    </dgm:pt>
    <dgm:pt modelId="{4D309CD2-85CC-452B-98DC-CE04004F6B12}" type="sibTrans" cxnId="{FA345B3F-FCFF-4C9A-84A6-3484C7CEAF9C}">
      <dgm:prSet/>
      <dgm:spPr/>
      <dgm:t>
        <a:bodyPr/>
        <a:lstStyle/>
        <a:p>
          <a:endParaRPr lang="en-US"/>
        </a:p>
      </dgm:t>
    </dgm:pt>
    <dgm:pt modelId="{091D7C5A-D027-4F8E-8359-5604B71877AC}">
      <dgm:prSet/>
      <dgm:spPr/>
      <dgm:t>
        <a:bodyPr/>
        <a:lstStyle/>
        <a:p>
          <a:r>
            <a:rPr lang="en-US"/>
            <a:t>Step 3</a:t>
          </a:r>
        </a:p>
      </dgm:t>
    </dgm:pt>
    <dgm:pt modelId="{51BF1A18-7BC5-4866-AE1A-B4FE55451B10}" type="parTrans" cxnId="{A7295320-AD81-4FCA-A82F-4AD234ACB2E0}">
      <dgm:prSet/>
      <dgm:spPr/>
      <dgm:t>
        <a:bodyPr/>
        <a:lstStyle/>
        <a:p>
          <a:endParaRPr lang="en-US"/>
        </a:p>
      </dgm:t>
    </dgm:pt>
    <dgm:pt modelId="{B8921B8B-2D51-4D04-AF85-3FA99BA486DE}" type="sibTrans" cxnId="{A7295320-AD81-4FCA-A82F-4AD234ACB2E0}">
      <dgm:prSet/>
      <dgm:spPr/>
      <dgm:t>
        <a:bodyPr/>
        <a:lstStyle/>
        <a:p>
          <a:endParaRPr lang="en-US"/>
        </a:p>
      </dgm:t>
    </dgm:pt>
    <dgm:pt modelId="{F8985DBA-40D7-4BCD-B6B9-208EA459436C}">
      <dgm:prSet/>
      <dgm:spPr/>
      <dgm:t>
        <a:bodyPr/>
        <a:lstStyle/>
        <a:p>
          <a:endParaRPr lang="en-US" dirty="0">
            <a:solidFill>
              <a:schemeClr val="bg2"/>
            </a:solidFill>
          </a:endParaRPr>
        </a:p>
        <a:p>
          <a:r>
            <a:rPr lang="en-US" dirty="0">
              <a:solidFill>
                <a:schemeClr val="bg2"/>
              </a:solidFill>
            </a:rPr>
            <a:t>Read head of the data frame and its summary </a:t>
          </a:r>
        </a:p>
      </dgm:t>
    </dgm:pt>
    <dgm:pt modelId="{268F4E38-E144-4570-B80A-8DB0C86E7441}" type="parTrans" cxnId="{98F4794A-1B75-4249-BB99-857E33924222}">
      <dgm:prSet/>
      <dgm:spPr/>
      <dgm:t>
        <a:bodyPr/>
        <a:lstStyle/>
        <a:p>
          <a:endParaRPr lang="en-US"/>
        </a:p>
      </dgm:t>
    </dgm:pt>
    <dgm:pt modelId="{C23C8381-4E79-4888-B47B-5B6F2BA13D6F}" type="sibTrans" cxnId="{98F4794A-1B75-4249-BB99-857E33924222}">
      <dgm:prSet/>
      <dgm:spPr/>
      <dgm:t>
        <a:bodyPr/>
        <a:lstStyle/>
        <a:p>
          <a:endParaRPr lang="en-US"/>
        </a:p>
      </dgm:t>
    </dgm:pt>
    <dgm:pt modelId="{A4E60305-3567-40FB-A8D6-FC32B74DA6C4}">
      <dgm:prSet/>
      <dgm:spPr/>
      <dgm:t>
        <a:bodyPr/>
        <a:lstStyle/>
        <a:p>
          <a:r>
            <a:rPr lang="en-US" dirty="0"/>
            <a:t>Step 4</a:t>
          </a:r>
        </a:p>
      </dgm:t>
    </dgm:pt>
    <dgm:pt modelId="{13FA3968-F90C-446D-A09C-B7C96681BCC6}" type="parTrans" cxnId="{F0753F70-C53D-4276-8069-1EB0CE0D04F2}">
      <dgm:prSet/>
      <dgm:spPr/>
      <dgm:t>
        <a:bodyPr/>
        <a:lstStyle/>
        <a:p>
          <a:endParaRPr lang="en-US"/>
        </a:p>
      </dgm:t>
    </dgm:pt>
    <dgm:pt modelId="{E9ADF392-CDA3-46F3-9FAB-9430EAFE53F8}" type="sibTrans" cxnId="{F0753F70-C53D-4276-8069-1EB0CE0D04F2}">
      <dgm:prSet/>
      <dgm:spPr/>
      <dgm:t>
        <a:bodyPr/>
        <a:lstStyle/>
        <a:p>
          <a:endParaRPr lang="en-US"/>
        </a:p>
      </dgm:t>
    </dgm:pt>
    <dgm:pt modelId="{3023A072-F89F-4993-8492-772EF6B9D939}">
      <dgm:prSet/>
      <dgm:spPr/>
      <dgm:t>
        <a:bodyPr/>
        <a:lstStyle/>
        <a:p>
          <a:endParaRPr lang="en-US" dirty="0"/>
        </a:p>
      </dgm:t>
    </dgm:pt>
    <dgm:pt modelId="{C6F97F4B-E79A-4792-A007-CEA21F83AC15}" type="parTrans" cxnId="{FD4DAC64-3A72-4A7C-9F0D-1F3F97BB4BA4}">
      <dgm:prSet/>
      <dgm:spPr/>
      <dgm:t>
        <a:bodyPr/>
        <a:lstStyle/>
        <a:p>
          <a:endParaRPr lang="en-US"/>
        </a:p>
      </dgm:t>
    </dgm:pt>
    <dgm:pt modelId="{B8D6ABD6-4BB8-4944-84BF-2302CAAD1201}" type="sibTrans" cxnId="{FD4DAC64-3A72-4A7C-9F0D-1F3F97BB4BA4}">
      <dgm:prSet/>
      <dgm:spPr/>
      <dgm:t>
        <a:bodyPr/>
        <a:lstStyle/>
        <a:p>
          <a:endParaRPr lang="en-US"/>
        </a:p>
      </dgm:t>
    </dgm:pt>
    <dgm:pt modelId="{421EEEAE-B8B3-4464-829E-248C253D2B27}">
      <dgm:prSet/>
      <dgm:spPr/>
      <dgm:t>
        <a:bodyPr/>
        <a:lstStyle/>
        <a:p>
          <a:r>
            <a:rPr lang="en-US" dirty="0">
              <a:solidFill>
                <a:schemeClr val="tx1"/>
              </a:solidFill>
            </a:rPr>
            <a:t>Check for missing values</a:t>
          </a:r>
        </a:p>
      </dgm:t>
    </dgm:pt>
    <dgm:pt modelId="{2755ACC7-039A-4322-938C-597162D8FA6D}" type="parTrans" cxnId="{EC81F699-822A-4E64-9448-F3C729F8DFE1}">
      <dgm:prSet/>
      <dgm:spPr/>
      <dgm:t>
        <a:bodyPr/>
        <a:lstStyle/>
        <a:p>
          <a:endParaRPr lang="en-US"/>
        </a:p>
      </dgm:t>
    </dgm:pt>
    <dgm:pt modelId="{D37C7535-669F-47CD-8466-B8B00A27CA1F}" type="sibTrans" cxnId="{EC81F699-822A-4E64-9448-F3C729F8DFE1}">
      <dgm:prSet/>
      <dgm:spPr/>
      <dgm:t>
        <a:bodyPr/>
        <a:lstStyle/>
        <a:p>
          <a:endParaRPr lang="en-US"/>
        </a:p>
      </dgm:t>
    </dgm:pt>
    <dgm:pt modelId="{88A111C7-255F-6D40-8E8F-31EDDBE4AC14}">
      <dgm:prSet/>
      <dgm:spPr/>
      <dgm:t>
        <a:bodyPr/>
        <a:lstStyle/>
        <a:p>
          <a:r>
            <a:rPr lang="en-US" dirty="0"/>
            <a:t>Step 5 </a:t>
          </a:r>
        </a:p>
      </dgm:t>
    </dgm:pt>
    <dgm:pt modelId="{8008AA44-C061-FD42-B667-19C0A3A25D76}" type="parTrans" cxnId="{8CDCCD1B-DE65-764E-8B33-82A254829D17}">
      <dgm:prSet/>
      <dgm:spPr/>
      <dgm:t>
        <a:bodyPr/>
        <a:lstStyle/>
        <a:p>
          <a:endParaRPr lang="en-US"/>
        </a:p>
      </dgm:t>
    </dgm:pt>
    <dgm:pt modelId="{81831760-0AF8-014B-A01C-947D556C3858}" type="sibTrans" cxnId="{8CDCCD1B-DE65-764E-8B33-82A254829D17}">
      <dgm:prSet/>
      <dgm:spPr/>
      <dgm:t>
        <a:bodyPr/>
        <a:lstStyle/>
        <a:p>
          <a:endParaRPr lang="en-US"/>
        </a:p>
      </dgm:t>
    </dgm:pt>
    <dgm:pt modelId="{72A01FB0-03E4-664B-A269-CE32CDF6F88E}">
      <dgm:prSet/>
      <dgm:spPr/>
      <dgm:t>
        <a:bodyPr/>
        <a:lstStyle/>
        <a:p>
          <a:endParaRPr lang="en-US" dirty="0"/>
        </a:p>
        <a:p>
          <a:r>
            <a:rPr lang="en-US" dirty="0">
              <a:solidFill>
                <a:schemeClr val="bg2"/>
              </a:solidFill>
            </a:rPr>
            <a:t>Reformat data frame so it is easy for analysis </a:t>
          </a:r>
        </a:p>
      </dgm:t>
    </dgm:pt>
    <dgm:pt modelId="{83AB1EC2-2BD2-AA4A-9168-46D1E889F8BF}" type="parTrans" cxnId="{3897D77A-A268-6A45-9C90-5F404CE76815}">
      <dgm:prSet/>
      <dgm:spPr/>
      <dgm:t>
        <a:bodyPr/>
        <a:lstStyle/>
        <a:p>
          <a:endParaRPr lang="en-US"/>
        </a:p>
      </dgm:t>
    </dgm:pt>
    <dgm:pt modelId="{82E54FEA-0A7A-A342-AB35-34E0F60CAD55}" type="sibTrans" cxnId="{3897D77A-A268-6A45-9C90-5F404CE76815}">
      <dgm:prSet/>
      <dgm:spPr/>
      <dgm:t>
        <a:bodyPr/>
        <a:lstStyle/>
        <a:p>
          <a:endParaRPr lang="en-US"/>
        </a:p>
      </dgm:t>
    </dgm:pt>
    <dgm:pt modelId="{4A1FDA0F-B5BA-5245-A78C-9C7547463F33}" type="pres">
      <dgm:prSet presAssocID="{3BDE3648-08D4-4A3F-81AD-E4A29CF6D8FF}" presName="Name0" presStyleCnt="0">
        <dgm:presLayoutVars>
          <dgm:dir/>
          <dgm:animLvl val="lvl"/>
          <dgm:resizeHandles val="exact"/>
        </dgm:presLayoutVars>
      </dgm:prSet>
      <dgm:spPr/>
    </dgm:pt>
    <dgm:pt modelId="{9DEF03F9-A376-4D4A-A88F-3A2FDEDEA1A7}" type="pres">
      <dgm:prSet presAssocID="{32B799C4-1E89-4A33-9A68-629E56159AC6}" presName="composite" presStyleCnt="0"/>
      <dgm:spPr/>
    </dgm:pt>
    <dgm:pt modelId="{3A236743-54BA-4042-B3E8-7EA6168066B4}" type="pres">
      <dgm:prSet presAssocID="{32B799C4-1E89-4A33-9A68-629E56159AC6}" presName="parTx" presStyleLbl="alignNode1" presStyleIdx="0" presStyleCnt="5">
        <dgm:presLayoutVars>
          <dgm:chMax val="0"/>
          <dgm:chPref val="0"/>
        </dgm:presLayoutVars>
      </dgm:prSet>
      <dgm:spPr/>
    </dgm:pt>
    <dgm:pt modelId="{E0489563-CF4F-7649-9C8E-78E9222D8103}" type="pres">
      <dgm:prSet presAssocID="{32B799C4-1E89-4A33-9A68-629E56159AC6}" presName="desTx" presStyleLbl="alignAccFollowNode1" presStyleIdx="0" presStyleCnt="5">
        <dgm:presLayoutVars/>
      </dgm:prSet>
      <dgm:spPr/>
    </dgm:pt>
    <dgm:pt modelId="{97D103ED-8F0B-1046-AD43-F190C9000D64}" type="pres">
      <dgm:prSet presAssocID="{8DBCC900-C16F-43C3-8510-65E993792CFF}" presName="space" presStyleCnt="0"/>
      <dgm:spPr/>
    </dgm:pt>
    <dgm:pt modelId="{CB3E950A-CBE1-4F4A-BEA8-C473E170C701}" type="pres">
      <dgm:prSet presAssocID="{BFA442DE-3F81-498D-95E9-31ED845A1669}" presName="composite" presStyleCnt="0"/>
      <dgm:spPr/>
    </dgm:pt>
    <dgm:pt modelId="{7630FE9F-EB3D-BC4E-8EB7-75949C9C4EAE}" type="pres">
      <dgm:prSet presAssocID="{BFA442DE-3F81-498D-95E9-31ED845A1669}" presName="parTx" presStyleLbl="alignNode1" presStyleIdx="1" presStyleCnt="5">
        <dgm:presLayoutVars>
          <dgm:chMax val="0"/>
          <dgm:chPref val="0"/>
        </dgm:presLayoutVars>
      </dgm:prSet>
      <dgm:spPr/>
    </dgm:pt>
    <dgm:pt modelId="{ED571BA9-90F5-5742-9890-4157C2019F7C}" type="pres">
      <dgm:prSet presAssocID="{BFA442DE-3F81-498D-95E9-31ED845A1669}" presName="desTx" presStyleLbl="alignAccFollowNode1" presStyleIdx="1" presStyleCnt="5">
        <dgm:presLayoutVars/>
      </dgm:prSet>
      <dgm:spPr/>
    </dgm:pt>
    <dgm:pt modelId="{A7866DFD-0181-8841-8DB6-7388AB08A40E}" type="pres">
      <dgm:prSet presAssocID="{98681A4D-7C8E-4597-8B41-AA1B29D24F8E}" presName="space" presStyleCnt="0"/>
      <dgm:spPr/>
    </dgm:pt>
    <dgm:pt modelId="{C3ED56A3-3B78-8043-B7F4-6481A9DA6DA1}" type="pres">
      <dgm:prSet presAssocID="{091D7C5A-D027-4F8E-8359-5604B71877AC}" presName="composite" presStyleCnt="0"/>
      <dgm:spPr/>
    </dgm:pt>
    <dgm:pt modelId="{47319C10-3265-6F40-B27D-E62FF324F324}" type="pres">
      <dgm:prSet presAssocID="{091D7C5A-D027-4F8E-8359-5604B71877AC}" presName="parTx" presStyleLbl="alignNode1" presStyleIdx="2" presStyleCnt="5">
        <dgm:presLayoutVars>
          <dgm:chMax val="0"/>
          <dgm:chPref val="0"/>
        </dgm:presLayoutVars>
      </dgm:prSet>
      <dgm:spPr/>
    </dgm:pt>
    <dgm:pt modelId="{A0451A64-1203-A94D-BE76-149F29B788DC}" type="pres">
      <dgm:prSet presAssocID="{091D7C5A-D027-4F8E-8359-5604B71877AC}" presName="desTx" presStyleLbl="alignAccFollowNode1" presStyleIdx="2" presStyleCnt="5">
        <dgm:presLayoutVars/>
      </dgm:prSet>
      <dgm:spPr/>
    </dgm:pt>
    <dgm:pt modelId="{5BC12A16-D652-2B42-933D-2C69D435D408}" type="pres">
      <dgm:prSet presAssocID="{B8921B8B-2D51-4D04-AF85-3FA99BA486DE}" presName="space" presStyleCnt="0"/>
      <dgm:spPr/>
    </dgm:pt>
    <dgm:pt modelId="{1277A32E-8FE2-424B-9B54-182BDC2BDE46}" type="pres">
      <dgm:prSet presAssocID="{A4E60305-3567-40FB-A8D6-FC32B74DA6C4}" presName="composite" presStyleCnt="0"/>
      <dgm:spPr/>
    </dgm:pt>
    <dgm:pt modelId="{C6A305BA-685F-9443-AFDE-F50AC382D77A}" type="pres">
      <dgm:prSet presAssocID="{A4E60305-3567-40FB-A8D6-FC32B74DA6C4}" presName="parTx" presStyleLbl="alignNode1" presStyleIdx="3" presStyleCnt="5">
        <dgm:presLayoutVars>
          <dgm:chMax val="0"/>
          <dgm:chPref val="0"/>
        </dgm:presLayoutVars>
      </dgm:prSet>
      <dgm:spPr/>
    </dgm:pt>
    <dgm:pt modelId="{FD7DFBBC-2147-1444-8DE7-7C26AC053F9E}" type="pres">
      <dgm:prSet presAssocID="{A4E60305-3567-40FB-A8D6-FC32B74DA6C4}" presName="desTx" presStyleLbl="alignAccFollowNode1" presStyleIdx="3" presStyleCnt="5">
        <dgm:presLayoutVars/>
      </dgm:prSet>
      <dgm:spPr/>
    </dgm:pt>
    <dgm:pt modelId="{CD000FDB-41CC-7F48-8B44-139937D469EF}" type="pres">
      <dgm:prSet presAssocID="{E9ADF392-CDA3-46F3-9FAB-9430EAFE53F8}" presName="space" presStyleCnt="0"/>
      <dgm:spPr/>
    </dgm:pt>
    <dgm:pt modelId="{FC2EE1FD-CC1D-784B-85F2-4BD89BAFAD4B}" type="pres">
      <dgm:prSet presAssocID="{88A111C7-255F-6D40-8E8F-31EDDBE4AC14}" presName="composite" presStyleCnt="0"/>
      <dgm:spPr/>
    </dgm:pt>
    <dgm:pt modelId="{ED69EDC4-5FBF-F042-BEE3-50A232729F5F}" type="pres">
      <dgm:prSet presAssocID="{88A111C7-255F-6D40-8E8F-31EDDBE4AC14}" presName="parTx" presStyleLbl="alignNode1" presStyleIdx="4" presStyleCnt="5">
        <dgm:presLayoutVars>
          <dgm:chMax val="0"/>
          <dgm:chPref val="0"/>
        </dgm:presLayoutVars>
      </dgm:prSet>
      <dgm:spPr/>
    </dgm:pt>
    <dgm:pt modelId="{DF0E9F2A-BDF6-E443-83D3-9B5D851E6936}" type="pres">
      <dgm:prSet presAssocID="{88A111C7-255F-6D40-8E8F-31EDDBE4AC14}" presName="desTx" presStyleLbl="alignAccFollowNode1" presStyleIdx="4" presStyleCnt="5">
        <dgm:presLayoutVars/>
      </dgm:prSet>
      <dgm:spPr/>
    </dgm:pt>
  </dgm:ptLst>
  <dgm:cxnLst>
    <dgm:cxn modelId="{175FD90D-68AB-264C-BA54-3CA31272F4F0}" type="presOf" srcId="{F7A6D48B-CE80-422E-9500-114600ECEB1F}" destId="{E0489563-CF4F-7649-9C8E-78E9222D8103}" srcOrd="0" destOrd="1" presId="urn:microsoft.com/office/officeart/2016/7/layout/ChevronBlockProcess"/>
    <dgm:cxn modelId="{F5B90311-B16D-4317-88FC-4B416B8E8F22}" srcId="{BFA442DE-3F81-498D-95E9-31ED845A1669}" destId="{217627B8-E5B7-46CD-905E-593412CE83B6}" srcOrd="0" destOrd="0" parTransId="{A53347B0-C2BC-4CD7-9E93-C2A7079E69D8}" sibTransId="{0CC6F1CB-546A-4467-BB2E-ABEB089FB027}"/>
    <dgm:cxn modelId="{95F69415-0714-4C48-B68B-2B491344263F}" type="presOf" srcId="{091D7C5A-D027-4F8E-8359-5604B71877AC}" destId="{47319C10-3265-6F40-B27D-E62FF324F324}" srcOrd="0" destOrd="0" presId="urn:microsoft.com/office/officeart/2016/7/layout/ChevronBlockProcess"/>
    <dgm:cxn modelId="{E41F381B-9207-4EFD-A9C9-3DDA616CC1F9}" srcId="{32B799C4-1E89-4A33-9A68-629E56159AC6}" destId="{F7A6D48B-CE80-422E-9500-114600ECEB1F}" srcOrd="1" destOrd="0" parTransId="{3FCC0296-C548-4B61-86E2-72DD98E150EA}" sibTransId="{64E8A513-D1C8-4F74-9F74-3508EFD04624}"/>
    <dgm:cxn modelId="{8CDCCD1B-DE65-764E-8B33-82A254829D17}" srcId="{3BDE3648-08D4-4A3F-81AD-E4A29CF6D8FF}" destId="{88A111C7-255F-6D40-8E8F-31EDDBE4AC14}" srcOrd="4" destOrd="0" parTransId="{8008AA44-C061-FD42-B667-19C0A3A25D76}" sibTransId="{81831760-0AF8-014B-A01C-947D556C3858}"/>
    <dgm:cxn modelId="{A7295320-AD81-4FCA-A82F-4AD234ACB2E0}" srcId="{3BDE3648-08D4-4A3F-81AD-E4A29CF6D8FF}" destId="{091D7C5A-D027-4F8E-8359-5604B71877AC}" srcOrd="2" destOrd="0" parTransId="{51BF1A18-7BC5-4866-AE1A-B4FE55451B10}" sibTransId="{B8921B8B-2D51-4D04-AF85-3FA99BA486DE}"/>
    <dgm:cxn modelId="{0C002621-CA14-4B48-9E57-B35965F0252C}" type="presOf" srcId="{A4E60305-3567-40FB-A8D6-FC32B74DA6C4}" destId="{C6A305BA-685F-9443-AFDE-F50AC382D77A}" srcOrd="0" destOrd="0" presId="urn:microsoft.com/office/officeart/2016/7/layout/ChevronBlockProcess"/>
    <dgm:cxn modelId="{AF1BBE31-2673-7F4D-B60F-8CF090DCCB24}" type="presOf" srcId="{F04B2322-CC1F-460C-A7BE-0E3B00BB5B6A}" destId="{E0489563-CF4F-7649-9C8E-78E9222D8103}" srcOrd="0" destOrd="0" presId="urn:microsoft.com/office/officeart/2016/7/layout/ChevronBlockProcess"/>
    <dgm:cxn modelId="{FA345B3F-FCFF-4C9A-84A6-3484C7CEAF9C}" srcId="{BFA442DE-3F81-498D-95E9-31ED845A1669}" destId="{B584E4B7-3A43-48C2-8EBF-22F97E8DA815}" srcOrd="1" destOrd="0" parTransId="{9FABC706-C494-4D63-B2D5-8D9FCDAC7691}" sibTransId="{4D309CD2-85CC-452B-98DC-CE04004F6B12}"/>
    <dgm:cxn modelId="{98F4794A-1B75-4249-BB99-857E33924222}" srcId="{091D7C5A-D027-4F8E-8359-5604B71877AC}" destId="{F8985DBA-40D7-4BCD-B6B9-208EA459436C}" srcOrd="0" destOrd="0" parTransId="{268F4E38-E144-4570-B80A-8DB0C86E7441}" sibTransId="{C23C8381-4E79-4888-B47B-5B6F2BA13D6F}"/>
    <dgm:cxn modelId="{1670C34B-1653-6343-9D17-9AB7D309CBED}" type="presOf" srcId="{F8985DBA-40D7-4BCD-B6B9-208EA459436C}" destId="{A0451A64-1203-A94D-BE76-149F29B788DC}" srcOrd="0" destOrd="0" presId="urn:microsoft.com/office/officeart/2016/7/layout/ChevronBlockProcess"/>
    <dgm:cxn modelId="{90224A4D-6E63-427C-A797-BC0BBB2AA415}" srcId="{3BDE3648-08D4-4A3F-81AD-E4A29CF6D8FF}" destId="{32B799C4-1E89-4A33-9A68-629E56159AC6}" srcOrd="0" destOrd="0" parTransId="{FD513EBF-3BEC-4288-8DEC-25AEC1BD24F3}" sibTransId="{8DBCC900-C16F-43C3-8510-65E993792CFF}"/>
    <dgm:cxn modelId="{FD4DAC64-3A72-4A7C-9F0D-1F3F97BB4BA4}" srcId="{A4E60305-3567-40FB-A8D6-FC32B74DA6C4}" destId="{3023A072-F89F-4993-8492-772EF6B9D939}" srcOrd="0" destOrd="0" parTransId="{C6F97F4B-E79A-4792-A007-CEA21F83AC15}" sibTransId="{B8D6ABD6-4BB8-4944-84BF-2302CAAD1201}"/>
    <dgm:cxn modelId="{F0753F70-C53D-4276-8069-1EB0CE0D04F2}" srcId="{3BDE3648-08D4-4A3F-81AD-E4A29CF6D8FF}" destId="{A4E60305-3567-40FB-A8D6-FC32B74DA6C4}" srcOrd="3" destOrd="0" parTransId="{13FA3968-F90C-446D-A09C-B7C96681BCC6}" sibTransId="{E9ADF392-CDA3-46F3-9FAB-9430EAFE53F8}"/>
    <dgm:cxn modelId="{3897D77A-A268-6A45-9C90-5F404CE76815}" srcId="{88A111C7-255F-6D40-8E8F-31EDDBE4AC14}" destId="{72A01FB0-03E4-664B-A269-CE32CDF6F88E}" srcOrd="0" destOrd="0" parTransId="{83AB1EC2-2BD2-AA4A-9168-46D1E889F8BF}" sibTransId="{82E54FEA-0A7A-A342-AB35-34E0F60CAD55}"/>
    <dgm:cxn modelId="{1C09757D-5B3A-8D4D-A047-AB358B957F37}" type="presOf" srcId="{88A111C7-255F-6D40-8E8F-31EDDBE4AC14}" destId="{ED69EDC4-5FBF-F042-BEE3-50A232729F5F}" srcOrd="0" destOrd="0" presId="urn:microsoft.com/office/officeart/2016/7/layout/ChevronBlockProcess"/>
    <dgm:cxn modelId="{EC81F699-822A-4E64-9448-F3C729F8DFE1}" srcId="{A4E60305-3567-40FB-A8D6-FC32B74DA6C4}" destId="{421EEEAE-B8B3-4464-829E-248C253D2B27}" srcOrd="1" destOrd="0" parTransId="{2755ACC7-039A-4322-938C-597162D8FA6D}" sibTransId="{D37C7535-669F-47CD-8466-B8B00A27CA1F}"/>
    <dgm:cxn modelId="{C4DFB29F-5AC5-9545-B3EF-4E026BB7D8BC}" type="presOf" srcId="{B584E4B7-3A43-48C2-8EBF-22F97E8DA815}" destId="{ED571BA9-90F5-5742-9890-4157C2019F7C}" srcOrd="0" destOrd="1" presId="urn:microsoft.com/office/officeart/2016/7/layout/ChevronBlockProcess"/>
    <dgm:cxn modelId="{1E3A81C6-2D69-174C-8ACD-2941E1860EFF}" type="presOf" srcId="{3BDE3648-08D4-4A3F-81AD-E4A29CF6D8FF}" destId="{4A1FDA0F-B5BA-5245-A78C-9C7547463F33}" srcOrd="0" destOrd="0" presId="urn:microsoft.com/office/officeart/2016/7/layout/ChevronBlockProcess"/>
    <dgm:cxn modelId="{7C73A3CE-7FB0-D649-A3B9-A6E32698DF5A}" type="presOf" srcId="{32B799C4-1E89-4A33-9A68-629E56159AC6}" destId="{3A236743-54BA-4042-B3E8-7EA6168066B4}" srcOrd="0" destOrd="0" presId="urn:microsoft.com/office/officeart/2016/7/layout/ChevronBlockProcess"/>
    <dgm:cxn modelId="{983C90D1-8B87-D94E-8C05-7DD166B4580A}" type="presOf" srcId="{3023A072-F89F-4993-8492-772EF6B9D939}" destId="{FD7DFBBC-2147-1444-8DE7-7C26AC053F9E}" srcOrd="0" destOrd="0" presId="urn:microsoft.com/office/officeart/2016/7/layout/ChevronBlockProcess"/>
    <dgm:cxn modelId="{F622A7E0-23C8-BB4E-91FB-18343FC8F747}" type="presOf" srcId="{217627B8-E5B7-46CD-905E-593412CE83B6}" destId="{ED571BA9-90F5-5742-9890-4157C2019F7C}" srcOrd="0" destOrd="0" presId="urn:microsoft.com/office/officeart/2016/7/layout/ChevronBlockProcess"/>
    <dgm:cxn modelId="{CB877FE4-9405-6C4A-8A14-DC8457E58AB7}" type="presOf" srcId="{72A01FB0-03E4-664B-A269-CE32CDF6F88E}" destId="{DF0E9F2A-BDF6-E443-83D3-9B5D851E6936}" srcOrd="0" destOrd="0" presId="urn:microsoft.com/office/officeart/2016/7/layout/ChevronBlockProcess"/>
    <dgm:cxn modelId="{06A21FE9-33FC-6F41-852E-DAE5EECF2EE4}" type="presOf" srcId="{421EEEAE-B8B3-4464-829E-248C253D2B27}" destId="{FD7DFBBC-2147-1444-8DE7-7C26AC053F9E}" srcOrd="0" destOrd="1" presId="urn:microsoft.com/office/officeart/2016/7/layout/ChevronBlockProcess"/>
    <dgm:cxn modelId="{F90069EE-8C10-304E-BF3B-7F97C8EA50C8}" type="presOf" srcId="{BFA442DE-3F81-498D-95E9-31ED845A1669}" destId="{7630FE9F-EB3D-BC4E-8EB7-75949C9C4EAE}" srcOrd="0" destOrd="0" presId="urn:microsoft.com/office/officeart/2016/7/layout/ChevronBlockProcess"/>
    <dgm:cxn modelId="{404A3AF5-15CD-40D6-8EE1-34129B03FC1C}" srcId="{3BDE3648-08D4-4A3F-81AD-E4A29CF6D8FF}" destId="{BFA442DE-3F81-498D-95E9-31ED845A1669}" srcOrd="1" destOrd="0" parTransId="{7A9F50D2-E0F5-4D0F-BB3C-A7A8581BA26D}" sibTransId="{98681A4D-7C8E-4597-8B41-AA1B29D24F8E}"/>
    <dgm:cxn modelId="{32D504FE-1C66-4348-982C-C2FC18539847}" srcId="{32B799C4-1E89-4A33-9A68-629E56159AC6}" destId="{F04B2322-CC1F-460C-A7BE-0E3B00BB5B6A}" srcOrd="0" destOrd="0" parTransId="{09DA5A5E-11C6-482C-9F4F-E0918DD2D357}" sibTransId="{85EF7E0F-E789-4131-8A1F-77F4B0D30EAF}"/>
    <dgm:cxn modelId="{BBF3C058-DC72-3749-AD63-B29FE4EA085F}" type="presParOf" srcId="{4A1FDA0F-B5BA-5245-A78C-9C7547463F33}" destId="{9DEF03F9-A376-4D4A-A88F-3A2FDEDEA1A7}" srcOrd="0" destOrd="0" presId="urn:microsoft.com/office/officeart/2016/7/layout/ChevronBlockProcess"/>
    <dgm:cxn modelId="{50E8D812-A20F-DF43-ABA8-7862545A35F0}" type="presParOf" srcId="{9DEF03F9-A376-4D4A-A88F-3A2FDEDEA1A7}" destId="{3A236743-54BA-4042-B3E8-7EA6168066B4}" srcOrd="0" destOrd="0" presId="urn:microsoft.com/office/officeart/2016/7/layout/ChevronBlockProcess"/>
    <dgm:cxn modelId="{B41ADBA5-F827-6E48-B5E4-A05139224115}" type="presParOf" srcId="{9DEF03F9-A376-4D4A-A88F-3A2FDEDEA1A7}" destId="{E0489563-CF4F-7649-9C8E-78E9222D8103}" srcOrd="1" destOrd="0" presId="urn:microsoft.com/office/officeart/2016/7/layout/ChevronBlockProcess"/>
    <dgm:cxn modelId="{BA5A3BBF-ECB3-0C45-8F87-588451270405}" type="presParOf" srcId="{4A1FDA0F-B5BA-5245-A78C-9C7547463F33}" destId="{97D103ED-8F0B-1046-AD43-F190C9000D64}" srcOrd="1" destOrd="0" presId="urn:microsoft.com/office/officeart/2016/7/layout/ChevronBlockProcess"/>
    <dgm:cxn modelId="{A1D91623-C877-8446-BB26-0B6098FB127F}" type="presParOf" srcId="{4A1FDA0F-B5BA-5245-A78C-9C7547463F33}" destId="{CB3E950A-CBE1-4F4A-BEA8-C473E170C701}" srcOrd="2" destOrd="0" presId="urn:microsoft.com/office/officeart/2016/7/layout/ChevronBlockProcess"/>
    <dgm:cxn modelId="{B1C262E4-4019-C244-AB85-2DC4DF7FBBE8}" type="presParOf" srcId="{CB3E950A-CBE1-4F4A-BEA8-C473E170C701}" destId="{7630FE9F-EB3D-BC4E-8EB7-75949C9C4EAE}" srcOrd="0" destOrd="0" presId="urn:microsoft.com/office/officeart/2016/7/layout/ChevronBlockProcess"/>
    <dgm:cxn modelId="{525F77B2-6DDC-1044-A9DC-C1F37DE5D6C7}" type="presParOf" srcId="{CB3E950A-CBE1-4F4A-BEA8-C473E170C701}" destId="{ED571BA9-90F5-5742-9890-4157C2019F7C}" srcOrd="1" destOrd="0" presId="urn:microsoft.com/office/officeart/2016/7/layout/ChevronBlockProcess"/>
    <dgm:cxn modelId="{1FF76FA0-07E8-EB47-823D-A87CDE6E9B1A}" type="presParOf" srcId="{4A1FDA0F-B5BA-5245-A78C-9C7547463F33}" destId="{A7866DFD-0181-8841-8DB6-7388AB08A40E}" srcOrd="3" destOrd="0" presId="urn:microsoft.com/office/officeart/2016/7/layout/ChevronBlockProcess"/>
    <dgm:cxn modelId="{F8C9ED60-436B-D34D-A450-349FDEDE3709}" type="presParOf" srcId="{4A1FDA0F-B5BA-5245-A78C-9C7547463F33}" destId="{C3ED56A3-3B78-8043-B7F4-6481A9DA6DA1}" srcOrd="4" destOrd="0" presId="urn:microsoft.com/office/officeart/2016/7/layout/ChevronBlockProcess"/>
    <dgm:cxn modelId="{38B11D0B-D985-7346-88EB-5B967DD96710}" type="presParOf" srcId="{C3ED56A3-3B78-8043-B7F4-6481A9DA6DA1}" destId="{47319C10-3265-6F40-B27D-E62FF324F324}" srcOrd="0" destOrd="0" presId="urn:microsoft.com/office/officeart/2016/7/layout/ChevronBlockProcess"/>
    <dgm:cxn modelId="{BD1F2FEE-F990-E04E-9B2D-CA18ABFEFA82}" type="presParOf" srcId="{C3ED56A3-3B78-8043-B7F4-6481A9DA6DA1}" destId="{A0451A64-1203-A94D-BE76-149F29B788DC}" srcOrd="1" destOrd="0" presId="urn:microsoft.com/office/officeart/2016/7/layout/ChevronBlockProcess"/>
    <dgm:cxn modelId="{A8973ED9-6A65-784A-95C2-9DEC271D8B06}" type="presParOf" srcId="{4A1FDA0F-B5BA-5245-A78C-9C7547463F33}" destId="{5BC12A16-D652-2B42-933D-2C69D435D408}" srcOrd="5" destOrd="0" presId="urn:microsoft.com/office/officeart/2016/7/layout/ChevronBlockProcess"/>
    <dgm:cxn modelId="{4AA55494-7CDE-2D46-A016-9B72DF1DDC52}" type="presParOf" srcId="{4A1FDA0F-B5BA-5245-A78C-9C7547463F33}" destId="{1277A32E-8FE2-424B-9B54-182BDC2BDE46}" srcOrd="6" destOrd="0" presId="urn:microsoft.com/office/officeart/2016/7/layout/ChevronBlockProcess"/>
    <dgm:cxn modelId="{B468D6EB-C7F3-4242-9DB0-502E63B5CDAF}" type="presParOf" srcId="{1277A32E-8FE2-424B-9B54-182BDC2BDE46}" destId="{C6A305BA-685F-9443-AFDE-F50AC382D77A}" srcOrd="0" destOrd="0" presId="urn:microsoft.com/office/officeart/2016/7/layout/ChevronBlockProcess"/>
    <dgm:cxn modelId="{550FB367-8543-5D4C-AA68-5FCDD644FE57}" type="presParOf" srcId="{1277A32E-8FE2-424B-9B54-182BDC2BDE46}" destId="{FD7DFBBC-2147-1444-8DE7-7C26AC053F9E}" srcOrd="1" destOrd="0" presId="urn:microsoft.com/office/officeart/2016/7/layout/ChevronBlockProcess"/>
    <dgm:cxn modelId="{2D44FBC0-2A79-5140-83A9-7E9440488CD8}" type="presParOf" srcId="{4A1FDA0F-B5BA-5245-A78C-9C7547463F33}" destId="{CD000FDB-41CC-7F48-8B44-139937D469EF}" srcOrd="7" destOrd="0" presId="urn:microsoft.com/office/officeart/2016/7/layout/ChevronBlockProcess"/>
    <dgm:cxn modelId="{11468DDD-22D6-5349-90F5-00B6AB3DE26F}" type="presParOf" srcId="{4A1FDA0F-B5BA-5245-A78C-9C7547463F33}" destId="{FC2EE1FD-CC1D-784B-85F2-4BD89BAFAD4B}" srcOrd="8" destOrd="0" presId="urn:microsoft.com/office/officeart/2016/7/layout/ChevronBlockProcess"/>
    <dgm:cxn modelId="{02FDCF5E-B63E-D54E-89AE-DAF6ADE3BF0A}" type="presParOf" srcId="{FC2EE1FD-CC1D-784B-85F2-4BD89BAFAD4B}" destId="{ED69EDC4-5FBF-F042-BEE3-50A232729F5F}" srcOrd="0" destOrd="0" presId="urn:microsoft.com/office/officeart/2016/7/layout/ChevronBlockProcess"/>
    <dgm:cxn modelId="{AF39B284-3EB7-0E4B-9715-ABC85919B211}" type="presParOf" srcId="{FC2EE1FD-CC1D-784B-85F2-4BD89BAFAD4B}" destId="{DF0E9F2A-BDF6-E443-83D3-9B5D851E6936}"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BDE3648-08D4-4A3F-81AD-E4A29CF6D8FF}" type="doc">
      <dgm:prSet loTypeId="urn:microsoft.com/office/officeart/2016/7/layout/ChevronBlockProcess" loCatId="process" qsTypeId="urn:microsoft.com/office/officeart/2005/8/quickstyle/simple1" qsCatId="simple" csTypeId="urn:microsoft.com/office/officeart/2005/8/colors/accent1_2" csCatId="accent1" phldr="1"/>
      <dgm:spPr/>
      <dgm:t>
        <a:bodyPr/>
        <a:lstStyle/>
        <a:p>
          <a:endParaRPr lang="en-US"/>
        </a:p>
      </dgm:t>
    </dgm:pt>
    <dgm:pt modelId="{32B799C4-1E89-4A33-9A68-629E56159AC6}">
      <dgm:prSet/>
      <dgm:spPr/>
      <dgm:t>
        <a:bodyPr/>
        <a:lstStyle/>
        <a:p>
          <a:r>
            <a:rPr lang="en-US" dirty="0"/>
            <a:t>Step 1</a:t>
          </a:r>
        </a:p>
      </dgm:t>
    </dgm:pt>
    <dgm:pt modelId="{FD513EBF-3BEC-4288-8DEC-25AEC1BD24F3}" type="parTrans" cxnId="{90224A4D-6E63-427C-A797-BC0BBB2AA415}">
      <dgm:prSet/>
      <dgm:spPr/>
      <dgm:t>
        <a:bodyPr/>
        <a:lstStyle/>
        <a:p>
          <a:endParaRPr lang="en-US"/>
        </a:p>
      </dgm:t>
    </dgm:pt>
    <dgm:pt modelId="{8DBCC900-C16F-43C3-8510-65E993792CFF}" type="sibTrans" cxnId="{90224A4D-6E63-427C-A797-BC0BBB2AA415}">
      <dgm:prSet/>
      <dgm:spPr/>
      <dgm:t>
        <a:bodyPr/>
        <a:lstStyle/>
        <a:p>
          <a:endParaRPr lang="en-US"/>
        </a:p>
      </dgm:t>
    </dgm:pt>
    <dgm:pt modelId="{F04B2322-CC1F-460C-A7BE-0E3B00BB5B6A}">
      <dgm:prSet/>
      <dgm:spPr/>
      <dgm:t>
        <a:bodyPr/>
        <a:lstStyle/>
        <a:p>
          <a:endParaRPr lang="en-US" dirty="0"/>
        </a:p>
      </dgm:t>
    </dgm:pt>
    <dgm:pt modelId="{09DA5A5E-11C6-482C-9F4F-E0918DD2D357}" type="parTrans" cxnId="{32D504FE-1C66-4348-982C-C2FC18539847}">
      <dgm:prSet/>
      <dgm:spPr/>
      <dgm:t>
        <a:bodyPr/>
        <a:lstStyle/>
        <a:p>
          <a:endParaRPr lang="en-US"/>
        </a:p>
      </dgm:t>
    </dgm:pt>
    <dgm:pt modelId="{85EF7E0F-E789-4131-8A1F-77F4B0D30EAF}" type="sibTrans" cxnId="{32D504FE-1C66-4348-982C-C2FC18539847}">
      <dgm:prSet/>
      <dgm:spPr/>
      <dgm:t>
        <a:bodyPr/>
        <a:lstStyle/>
        <a:p>
          <a:endParaRPr lang="en-US"/>
        </a:p>
      </dgm:t>
    </dgm:pt>
    <dgm:pt modelId="{F7A6D48B-CE80-422E-9500-114600ECEB1F}">
      <dgm:prSet/>
      <dgm:spPr/>
      <dgm:t>
        <a:bodyPr/>
        <a:lstStyle/>
        <a:p>
          <a:r>
            <a:rPr lang="en-US" dirty="0">
              <a:solidFill>
                <a:schemeClr val="bg2"/>
              </a:solidFill>
            </a:rPr>
            <a:t>Read in the txt file and split data by ‘|’ to get three separate columns as Index, Variable, Value</a:t>
          </a:r>
        </a:p>
      </dgm:t>
    </dgm:pt>
    <dgm:pt modelId="{3FCC0296-C548-4B61-86E2-72DD98E150EA}" type="parTrans" cxnId="{E41F381B-9207-4EFD-A9C9-3DDA616CC1F9}">
      <dgm:prSet/>
      <dgm:spPr/>
      <dgm:t>
        <a:bodyPr/>
        <a:lstStyle/>
        <a:p>
          <a:endParaRPr lang="en-US"/>
        </a:p>
      </dgm:t>
    </dgm:pt>
    <dgm:pt modelId="{64E8A513-D1C8-4F74-9F74-3508EFD04624}" type="sibTrans" cxnId="{E41F381B-9207-4EFD-A9C9-3DDA616CC1F9}">
      <dgm:prSet/>
      <dgm:spPr/>
      <dgm:t>
        <a:bodyPr/>
        <a:lstStyle/>
        <a:p>
          <a:endParaRPr lang="en-US"/>
        </a:p>
      </dgm:t>
    </dgm:pt>
    <dgm:pt modelId="{BFA442DE-3F81-498D-95E9-31ED845A1669}">
      <dgm:prSet/>
      <dgm:spPr/>
      <dgm:t>
        <a:bodyPr/>
        <a:lstStyle/>
        <a:p>
          <a:r>
            <a:rPr lang="en-US"/>
            <a:t>Step 2</a:t>
          </a:r>
        </a:p>
      </dgm:t>
    </dgm:pt>
    <dgm:pt modelId="{7A9F50D2-E0F5-4D0F-BB3C-A7A8581BA26D}" type="parTrans" cxnId="{404A3AF5-15CD-40D6-8EE1-34129B03FC1C}">
      <dgm:prSet/>
      <dgm:spPr/>
      <dgm:t>
        <a:bodyPr/>
        <a:lstStyle/>
        <a:p>
          <a:endParaRPr lang="en-US"/>
        </a:p>
      </dgm:t>
    </dgm:pt>
    <dgm:pt modelId="{98681A4D-7C8E-4597-8B41-AA1B29D24F8E}" type="sibTrans" cxnId="{404A3AF5-15CD-40D6-8EE1-34129B03FC1C}">
      <dgm:prSet/>
      <dgm:spPr/>
      <dgm:t>
        <a:bodyPr/>
        <a:lstStyle/>
        <a:p>
          <a:endParaRPr lang="en-US"/>
        </a:p>
      </dgm:t>
    </dgm:pt>
    <dgm:pt modelId="{217627B8-E5B7-46CD-905E-593412CE83B6}">
      <dgm:prSet/>
      <dgm:spPr/>
      <dgm:t>
        <a:bodyPr/>
        <a:lstStyle/>
        <a:p>
          <a:endParaRPr lang="en-US" dirty="0"/>
        </a:p>
      </dgm:t>
    </dgm:pt>
    <dgm:pt modelId="{A53347B0-C2BC-4CD7-9E93-C2A7079E69D8}" type="parTrans" cxnId="{F5B90311-B16D-4317-88FC-4B416B8E8F22}">
      <dgm:prSet/>
      <dgm:spPr/>
      <dgm:t>
        <a:bodyPr/>
        <a:lstStyle/>
        <a:p>
          <a:endParaRPr lang="en-US"/>
        </a:p>
      </dgm:t>
    </dgm:pt>
    <dgm:pt modelId="{0CC6F1CB-546A-4467-BB2E-ABEB089FB027}" type="sibTrans" cxnId="{F5B90311-B16D-4317-88FC-4B416B8E8F22}">
      <dgm:prSet/>
      <dgm:spPr/>
      <dgm:t>
        <a:bodyPr/>
        <a:lstStyle/>
        <a:p>
          <a:endParaRPr lang="en-US"/>
        </a:p>
      </dgm:t>
    </dgm:pt>
    <dgm:pt modelId="{B584E4B7-3A43-48C2-8EBF-22F97E8DA815}">
      <dgm:prSet/>
      <dgm:spPr/>
      <dgm:t>
        <a:bodyPr/>
        <a:lstStyle/>
        <a:p>
          <a:r>
            <a:rPr lang="en-US" dirty="0">
              <a:solidFill>
                <a:schemeClr val="bg2"/>
              </a:solidFill>
            </a:rPr>
            <a:t>Process invalid values and rearrange columns</a:t>
          </a:r>
        </a:p>
      </dgm:t>
    </dgm:pt>
    <dgm:pt modelId="{9FABC706-C494-4D63-B2D5-8D9FCDAC7691}" type="parTrans" cxnId="{FA345B3F-FCFF-4C9A-84A6-3484C7CEAF9C}">
      <dgm:prSet/>
      <dgm:spPr/>
      <dgm:t>
        <a:bodyPr/>
        <a:lstStyle/>
        <a:p>
          <a:endParaRPr lang="en-US"/>
        </a:p>
      </dgm:t>
    </dgm:pt>
    <dgm:pt modelId="{4D309CD2-85CC-452B-98DC-CE04004F6B12}" type="sibTrans" cxnId="{FA345B3F-FCFF-4C9A-84A6-3484C7CEAF9C}">
      <dgm:prSet/>
      <dgm:spPr/>
      <dgm:t>
        <a:bodyPr/>
        <a:lstStyle/>
        <a:p>
          <a:endParaRPr lang="en-US"/>
        </a:p>
      </dgm:t>
    </dgm:pt>
    <dgm:pt modelId="{091D7C5A-D027-4F8E-8359-5604B71877AC}">
      <dgm:prSet/>
      <dgm:spPr/>
      <dgm:t>
        <a:bodyPr/>
        <a:lstStyle/>
        <a:p>
          <a:r>
            <a:rPr lang="en-US"/>
            <a:t>Step 3</a:t>
          </a:r>
        </a:p>
      </dgm:t>
    </dgm:pt>
    <dgm:pt modelId="{51BF1A18-7BC5-4866-AE1A-B4FE55451B10}" type="parTrans" cxnId="{A7295320-AD81-4FCA-A82F-4AD234ACB2E0}">
      <dgm:prSet/>
      <dgm:spPr/>
      <dgm:t>
        <a:bodyPr/>
        <a:lstStyle/>
        <a:p>
          <a:endParaRPr lang="en-US"/>
        </a:p>
      </dgm:t>
    </dgm:pt>
    <dgm:pt modelId="{B8921B8B-2D51-4D04-AF85-3FA99BA486DE}" type="sibTrans" cxnId="{A7295320-AD81-4FCA-A82F-4AD234ACB2E0}">
      <dgm:prSet/>
      <dgm:spPr/>
      <dgm:t>
        <a:bodyPr/>
        <a:lstStyle/>
        <a:p>
          <a:endParaRPr lang="en-US"/>
        </a:p>
      </dgm:t>
    </dgm:pt>
    <dgm:pt modelId="{F8985DBA-40D7-4BCD-B6B9-208EA459436C}">
      <dgm:prSet/>
      <dgm:spPr/>
      <dgm:t>
        <a:bodyPr/>
        <a:lstStyle/>
        <a:p>
          <a:endParaRPr lang="en-US" dirty="0"/>
        </a:p>
        <a:p>
          <a:r>
            <a:rPr lang="en-US" dirty="0">
              <a:solidFill>
                <a:schemeClr val="bg2"/>
              </a:solidFill>
            </a:rPr>
            <a:t>Read head of the data frame and its summary </a:t>
          </a:r>
        </a:p>
      </dgm:t>
    </dgm:pt>
    <dgm:pt modelId="{268F4E38-E144-4570-B80A-8DB0C86E7441}" type="parTrans" cxnId="{98F4794A-1B75-4249-BB99-857E33924222}">
      <dgm:prSet/>
      <dgm:spPr/>
      <dgm:t>
        <a:bodyPr/>
        <a:lstStyle/>
        <a:p>
          <a:endParaRPr lang="en-US"/>
        </a:p>
      </dgm:t>
    </dgm:pt>
    <dgm:pt modelId="{C23C8381-4E79-4888-B47B-5B6F2BA13D6F}" type="sibTrans" cxnId="{98F4794A-1B75-4249-BB99-857E33924222}">
      <dgm:prSet/>
      <dgm:spPr/>
      <dgm:t>
        <a:bodyPr/>
        <a:lstStyle/>
        <a:p>
          <a:endParaRPr lang="en-US"/>
        </a:p>
      </dgm:t>
    </dgm:pt>
    <dgm:pt modelId="{A4E60305-3567-40FB-A8D6-FC32B74DA6C4}">
      <dgm:prSet/>
      <dgm:spPr/>
      <dgm:t>
        <a:bodyPr/>
        <a:lstStyle/>
        <a:p>
          <a:r>
            <a:rPr lang="en-US" dirty="0"/>
            <a:t>Step 4</a:t>
          </a:r>
        </a:p>
      </dgm:t>
    </dgm:pt>
    <dgm:pt modelId="{13FA3968-F90C-446D-A09C-B7C96681BCC6}" type="parTrans" cxnId="{F0753F70-C53D-4276-8069-1EB0CE0D04F2}">
      <dgm:prSet/>
      <dgm:spPr/>
      <dgm:t>
        <a:bodyPr/>
        <a:lstStyle/>
        <a:p>
          <a:endParaRPr lang="en-US"/>
        </a:p>
      </dgm:t>
    </dgm:pt>
    <dgm:pt modelId="{E9ADF392-CDA3-46F3-9FAB-9430EAFE53F8}" type="sibTrans" cxnId="{F0753F70-C53D-4276-8069-1EB0CE0D04F2}">
      <dgm:prSet/>
      <dgm:spPr/>
      <dgm:t>
        <a:bodyPr/>
        <a:lstStyle/>
        <a:p>
          <a:endParaRPr lang="en-US"/>
        </a:p>
      </dgm:t>
    </dgm:pt>
    <dgm:pt modelId="{3023A072-F89F-4993-8492-772EF6B9D939}">
      <dgm:prSet/>
      <dgm:spPr/>
      <dgm:t>
        <a:bodyPr/>
        <a:lstStyle/>
        <a:p>
          <a:endParaRPr lang="en-US" dirty="0"/>
        </a:p>
      </dgm:t>
    </dgm:pt>
    <dgm:pt modelId="{C6F97F4B-E79A-4792-A007-CEA21F83AC15}" type="parTrans" cxnId="{FD4DAC64-3A72-4A7C-9F0D-1F3F97BB4BA4}">
      <dgm:prSet/>
      <dgm:spPr/>
      <dgm:t>
        <a:bodyPr/>
        <a:lstStyle/>
        <a:p>
          <a:endParaRPr lang="en-US"/>
        </a:p>
      </dgm:t>
    </dgm:pt>
    <dgm:pt modelId="{B8D6ABD6-4BB8-4944-84BF-2302CAAD1201}" type="sibTrans" cxnId="{FD4DAC64-3A72-4A7C-9F0D-1F3F97BB4BA4}">
      <dgm:prSet/>
      <dgm:spPr/>
      <dgm:t>
        <a:bodyPr/>
        <a:lstStyle/>
        <a:p>
          <a:endParaRPr lang="en-US"/>
        </a:p>
      </dgm:t>
    </dgm:pt>
    <dgm:pt modelId="{421EEEAE-B8B3-4464-829E-248C253D2B27}">
      <dgm:prSet/>
      <dgm:spPr/>
      <dgm:t>
        <a:bodyPr/>
        <a:lstStyle/>
        <a:p>
          <a:r>
            <a:rPr lang="en-US" dirty="0">
              <a:solidFill>
                <a:schemeClr val="bg2"/>
              </a:solidFill>
            </a:rPr>
            <a:t>Check for missing values</a:t>
          </a:r>
        </a:p>
      </dgm:t>
    </dgm:pt>
    <dgm:pt modelId="{2755ACC7-039A-4322-938C-597162D8FA6D}" type="parTrans" cxnId="{EC81F699-822A-4E64-9448-F3C729F8DFE1}">
      <dgm:prSet/>
      <dgm:spPr/>
      <dgm:t>
        <a:bodyPr/>
        <a:lstStyle/>
        <a:p>
          <a:endParaRPr lang="en-US"/>
        </a:p>
      </dgm:t>
    </dgm:pt>
    <dgm:pt modelId="{D37C7535-669F-47CD-8466-B8B00A27CA1F}" type="sibTrans" cxnId="{EC81F699-822A-4E64-9448-F3C729F8DFE1}">
      <dgm:prSet/>
      <dgm:spPr/>
      <dgm:t>
        <a:bodyPr/>
        <a:lstStyle/>
        <a:p>
          <a:endParaRPr lang="en-US"/>
        </a:p>
      </dgm:t>
    </dgm:pt>
    <dgm:pt modelId="{88A111C7-255F-6D40-8E8F-31EDDBE4AC14}">
      <dgm:prSet/>
      <dgm:spPr/>
      <dgm:t>
        <a:bodyPr/>
        <a:lstStyle/>
        <a:p>
          <a:r>
            <a:rPr lang="en-US" dirty="0"/>
            <a:t>Step 5 </a:t>
          </a:r>
        </a:p>
      </dgm:t>
    </dgm:pt>
    <dgm:pt modelId="{8008AA44-C061-FD42-B667-19C0A3A25D76}" type="parTrans" cxnId="{8CDCCD1B-DE65-764E-8B33-82A254829D17}">
      <dgm:prSet/>
      <dgm:spPr/>
      <dgm:t>
        <a:bodyPr/>
        <a:lstStyle/>
        <a:p>
          <a:endParaRPr lang="en-US"/>
        </a:p>
      </dgm:t>
    </dgm:pt>
    <dgm:pt modelId="{81831760-0AF8-014B-A01C-947D556C3858}" type="sibTrans" cxnId="{8CDCCD1B-DE65-764E-8B33-82A254829D17}">
      <dgm:prSet/>
      <dgm:spPr/>
      <dgm:t>
        <a:bodyPr/>
        <a:lstStyle/>
        <a:p>
          <a:endParaRPr lang="en-US"/>
        </a:p>
      </dgm:t>
    </dgm:pt>
    <dgm:pt modelId="{72A01FB0-03E4-664B-A269-CE32CDF6F88E}">
      <dgm:prSet/>
      <dgm:spPr/>
      <dgm:t>
        <a:bodyPr/>
        <a:lstStyle/>
        <a:p>
          <a:endParaRPr lang="en-US" dirty="0"/>
        </a:p>
        <a:p>
          <a:r>
            <a:rPr lang="en-US" dirty="0">
              <a:solidFill>
                <a:schemeClr val="tx1"/>
              </a:solidFill>
            </a:rPr>
            <a:t>Reformat data frame so it is easy for analysis </a:t>
          </a:r>
        </a:p>
      </dgm:t>
    </dgm:pt>
    <dgm:pt modelId="{83AB1EC2-2BD2-AA4A-9168-46D1E889F8BF}" type="parTrans" cxnId="{3897D77A-A268-6A45-9C90-5F404CE76815}">
      <dgm:prSet/>
      <dgm:spPr/>
      <dgm:t>
        <a:bodyPr/>
        <a:lstStyle/>
        <a:p>
          <a:endParaRPr lang="en-US"/>
        </a:p>
      </dgm:t>
    </dgm:pt>
    <dgm:pt modelId="{82E54FEA-0A7A-A342-AB35-34E0F60CAD55}" type="sibTrans" cxnId="{3897D77A-A268-6A45-9C90-5F404CE76815}">
      <dgm:prSet/>
      <dgm:spPr/>
      <dgm:t>
        <a:bodyPr/>
        <a:lstStyle/>
        <a:p>
          <a:endParaRPr lang="en-US"/>
        </a:p>
      </dgm:t>
    </dgm:pt>
    <dgm:pt modelId="{4A1FDA0F-B5BA-5245-A78C-9C7547463F33}" type="pres">
      <dgm:prSet presAssocID="{3BDE3648-08D4-4A3F-81AD-E4A29CF6D8FF}" presName="Name0" presStyleCnt="0">
        <dgm:presLayoutVars>
          <dgm:dir/>
          <dgm:animLvl val="lvl"/>
          <dgm:resizeHandles val="exact"/>
        </dgm:presLayoutVars>
      </dgm:prSet>
      <dgm:spPr/>
    </dgm:pt>
    <dgm:pt modelId="{9DEF03F9-A376-4D4A-A88F-3A2FDEDEA1A7}" type="pres">
      <dgm:prSet presAssocID="{32B799C4-1E89-4A33-9A68-629E56159AC6}" presName="composite" presStyleCnt="0"/>
      <dgm:spPr/>
    </dgm:pt>
    <dgm:pt modelId="{3A236743-54BA-4042-B3E8-7EA6168066B4}" type="pres">
      <dgm:prSet presAssocID="{32B799C4-1E89-4A33-9A68-629E56159AC6}" presName="parTx" presStyleLbl="alignNode1" presStyleIdx="0" presStyleCnt="5">
        <dgm:presLayoutVars>
          <dgm:chMax val="0"/>
          <dgm:chPref val="0"/>
        </dgm:presLayoutVars>
      </dgm:prSet>
      <dgm:spPr/>
    </dgm:pt>
    <dgm:pt modelId="{E0489563-CF4F-7649-9C8E-78E9222D8103}" type="pres">
      <dgm:prSet presAssocID="{32B799C4-1E89-4A33-9A68-629E56159AC6}" presName="desTx" presStyleLbl="alignAccFollowNode1" presStyleIdx="0" presStyleCnt="5">
        <dgm:presLayoutVars/>
      </dgm:prSet>
      <dgm:spPr/>
    </dgm:pt>
    <dgm:pt modelId="{97D103ED-8F0B-1046-AD43-F190C9000D64}" type="pres">
      <dgm:prSet presAssocID="{8DBCC900-C16F-43C3-8510-65E993792CFF}" presName="space" presStyleCnt="0"/>
      <dgm:spPr/>
    </dgm:pt>
    <dgm:pt modelId="{CB3E950A-CBE1-4F4A-BEA8-C473E170C701}" type="pres">
      <dgm:prSet presAssocID="{BFA442DE-3F81-498D-95E9-31ED845A1669}" presName="composite" presStyleCnt="0"/>
      <dgm:spPr/>
    </dgm:pt>
    <dgm:pt modelId="{7630FE9F-EB3D-BC4E-8EB7-75949C9C4EAE}" type="pres">
      <dgm:prSet presAssocID="{BFA442DE-3F81-498D-95E9-31ED845A1669}" presName="parTx" presStyleLbl="alignNode1" presStyleIdx="1" presStyleCnt="5">
        <dgm:presLayoutVars>
          <dgm:chMax val="0"/>
          <dgm:chPref val="0"/>
        </dgm:presLayoutVars>
      </dgm:prSet>
      <dgm:spPr/>
    </dgm:pt>
    <dgm:pt modelId="{ED571BA9-90F5-5742-9890-4157C2019F7C}" type="pres">
      <dgm:prSet presAssocID="{BFA442DE-3F81-498D-95E9-31ED845A1669}" presName="desTx" presStyleLbl="alignAccFollowNode1" presStyleIdx="1" presStyleCnt="5">
        <dgm:presLayoutVars/>
      </dgm:prSet>
      <dgm:spPr/>
    </dgm:pt>
    <dgm:pt modelId="{A7866DFD-0181-8841-8DB6-7388AB08A40E}" type="pres">
      <dgm:prSet presAssocID="{98681A4D-7C8E-4597-8B41-AA1B29D24F8E}" presName="space" presStyleCnt="0"/>
      <dgm:spPr/>
    </dgm:pt>
    <dgm:pt modelId="{C3ED56A3-3B78-8043-B7F4-6481A9DA6DA1}" type="pres">
      <dgm:prSet presAssocID="{091D7C5A-D027-4F8E-8359-5604B71877AC}" presName="composite" presStyleCnt="0"/>
      <dgm:spPr/>
    </dgm:pt>
    <dgm:pt modelId="{47319C10-3265-6F40-B27D-E62FF324F324}" type="pres">
      <dgm:prSet presAssocID="{091D7C5A-D027-4F8E-8359-5604B71877AC}" presName="parTx" presStyleLbl="alignNode1" presStyleIdx="2" presStyleCnt="5">
        <dgm:presLayoutVars>
          <dgm:chMax val="0"/>
          <dgm:chPref val="0"/>
        </dgm:presLayoutVars>
      </dgm:prSet>
      <dgm:spPr/>
    </dgm:pt>
    <dgm:pt modelId="{A0451A64-1203-A94D-BE76-149F29B788DC}" type="pres">
      <dgm:prSet presAssocID="{091D7C5A-D027-4F8E-8359-5604B71877AC}" presName="desTx" presStyleLbl="alignAccFollowNode1" presStyleIdx="2" presStyleCnt="5">
        <dgm:presLayoutVars/>
      </dgm:prSet>
      <dgm:spPr/>
    </dgm:pt>
    <dgm:pt modelId="{5BC12A16-D652-2B42-933D-2C69D435D408}" type="pres">
      <dgm:prSet presAssocID="{B8921B8B-2D51-4D04-AF85-3FA99BA486DE}" presName="space" presStyleCnt="0"/>
      <dgm:spPr/>
    </dgm:pt>
    <dgm:pt modelId="{1277A32E-8FE2-424B-9B54-182BDC2BDE46}" type="pres">
      <dgm:prSet presAssocID="{A4E60305-3567-40FB-A8D6-FC32B74DA6C4}" presName="composite" presStyleCnt="0"/>
      <dgm:spPr/>
    </dgm:pt>
    <dgm:pt modelId="{C6A305BA-685F-9443-AFDE-F50AC382D77A}" type="pres">
      <dgm:prSet presAssocID="{A4E60305-3567-40FB-A8D6-FC32B74DA6C4}" presName="parTx" presStyleLbl="alignNode1" presStyleIdx="3" presStyleCnt="5">
        <dgm:presLayoutVars>
          <dgm:chMax val="0"/>
          <dgm:chPref val="0"/>
        </dgm:presLayoutVars>
      </dgm:prSet>
      <dgm:spPr/>
    </dgm:pt>
    <dgm:pt modelId="{FD7DFBBC-2147-1444-8DE7-7C26AC053F9E}" type="pres">
      <dgm:prSet presAssocID="{A4E60305-3567-40FB-A8D6-FC32B74DA6C4}" presName="desTx" presStyleLbl="alignAccFollowNode1" presStyleIdx="3" presStyleCnt="5">
        <dgm:presLayoutVars/>
      </dgm:prSet>
      <dgm:spPr/>
    </dgm:pt>
    <dgm:pt modelId="{CD000FDB-41CC-7F48-8B44-139937D469EF}" type="pres">
      <dgm:prSet presAssocID="{E9ADF392-CDA3-46F3-9FAB-9430EAFE53F8}" presName="space" presStyleCnt="0"/>
      <dgm:spPr/>
    </dgm:pt>
    <dgm:pt modelId="{FC2EE1FD-CC1D-784B-85F2-4BD89BAFAD4B}" type="pres">
      <dgm:prSet presAssocID="{88A111C7-255F-6D40-8E8F-31EDDBE4AC14}" presName="composite" presStyleCnt="0"/>
      <dgm:spPr/>
    </dgm:pt>
    <dgm:pt modelId="{ED69EDC4-5FBF-F042-BEE3-50A232729F5F}" type="pres">
      <dgm:prSet presAssocID="{88A111C7-255F-6D40-8E8F-31EDDBE4AC14}" presName="parTx" presStyleLbl="alignNode1" presStyleIdx="4" presStyleCnt="5">
        <dgm:presLayoutVars>
          <dgm:chMax val="0"/>
          <dgm:chPref val="0"/>
        </dgm:presLayoutVars>
      </dgm:prSet>
      <dgm:spPr/>
    </dgm:pt>
    <dgm:pt modelId="{DF0E9F2A-BDF6-E443-83D3-9B5D851E6936}" type="pres">
      <dgm:prSet presAssocID="{88A111C7-255F-6D40-8E8F-31EDDBE4AC14}" presName="desTx" presStyleLbl="alignAccFollowNode1" presStyleIdx="4" presStyleCnt="5">
        <dgm:presLayoutVars/>
      </dgm:prSet>
      <dgm:spPr/>
    </dgm:pt>
  </dgm:ptLst>
  <dgm:cxnLst>
    <dgm:cxn modelId="{175FD90D-68AB-264C-BA54-3CA31272F4F0}" type="presOf" srcId="{F7A6D48B-CE80-422E-9500-114600ECEB1F}" destId="{E0489563-CF4F-7649-9C8E-78E9222D8103}" srcOrd="0" destOrd="1" presId="urn:microsoft.com/office/officeart/2016/7/layout/ChevronBlockProcess"/>
    <dgm:cxn modelId="{F5B90311-B16D-4317-88FC-4B416B8E8F22}" srcId="{BFA442DE-3F81-498D-95E9-31ED845A1669}" destId="{217627B8-E5B7-46CD-905E-593412CE83B6}" srcOrd="0" destOrd="0" parTransId="{A53347B0-C2BC-4CD7-9E93-C2A7079E69D8}" sibTransId="{0CC6F1CB-546A-4467-BB2E-ABEB089FB027}"/>
    <dgm:cxn modelId="{95F69415-0714-4C48-B68B-2B491344263F}" type="presOf" srcId="{091D7C5A-D027-4F8E-8359-5604B71877AC}" destId="{47319C10-3265-6F40-B27D-E62FF324F324}" srcOrd="0" destOrd="0" presId="urn:microsoft.com/office/officeart/2016/7/layout/ChevronBlockProcess"/>
    <dgm:cxn modelId="{E41F381B-9207-4EFD-A9C9-3DDA616CC1F9}" srcId="{32B799C4-1E89-4A33-9A68-629E56159AC6}" destId="{F7A6D48B-CE80-422E-9500-114600ECEB1F}" srcOrd="1" destOrd="0" parTransId="{3FCC0296-C548-4B61-86E2-72DD98E150EA}" sibTransId="{64E8A513-D1C8-4F74-9F74-3508EFD04624}"/>
    <dgm:cxn modelId="{8CDCCD1B-DE65-764E-8B33-82A254829D17}" srcId="{3BDE3648-08D4-4A3F-81AD-E4A29CF6D8FF}" destId="{88A111C7-255F-6D40-8E8F-31EDDBE4AC14}" srcOrd="4" destOrd="0" parTransId="{8008AA44-C061-FD42-B667-19C0A3A25D76}" sibTransId="{81831760-0AF8-014B-A01C-947D556C3858}"/>
    <dgm:cxn modelId="{A7295320-AD81-4FCA-A82F-4AD234ACB2E0}" srcId="{3BDE3648-08D4-4A3F-81AD-E4A29CF6D8FF}" destId="{091D7C5A-D027-4F8E-8359-5604B71877AC}" srcOrd="2" destOrd="0" parTransId="{51BF1A18-7BC5-4866-AE1A-B4FE55451B10}" sibTransId="{B8921B8B-2D51-4D04-AF85-3FA99BA486DE}"/>
    <dgm:cxn modelId="{0C002621-CA14-4B48-9E57-B35965F0252C}" type="presOf" srcId="{A4E60305-3567-40FB-A8D6-FC32B74DA6C4}" destId="{C6A305BA-685F-9443-AFDE-F50AC382D77A}" srcOrd="0" destOrd="0" presId="urn:microsoft.com/office/officeart/2016/7/layout/ChevronBlockProcess"/>
    <dgm:cxn modelId="{AF1BBE31-2673-7F4D-B60F-8CF090DCCB24}" type="presOf" srcId="{F04B2322-CC1F-460C-A7BE-0E3B00BB5B6A}" destId="{E0489563-CF4F-7649-9C8E-78E9222D8103}" srcOrd="0" destOrd="0" presId="urn:microsoft.com/office/officeart/2016/7/layout/ChevronBlockProcess"/>
    <dgm:cxn modelId="{FA345B3F-FCFF-4C9A-84A6-3484C7CEAF9C}" srcId="{BFA442DE-3F81-498D-95E9-31ED845A1669}" destId="{B584E4B7-3A43-48C2-8EBF-22F97E8DA815}" srcOrd="1" destOrd="0" parTransId="{9FABC706-C494-4D63-B2D5-8D9FCDAC7691}" sibTransId="{4D309CD2-85CC-452B-98DC-CE04004F6B12}"/>
    <dgm:cxn modelId="{98F4794A-1B75-4249-BB99-857E33924222}" srcId="{091D7C5A-D027-4F8E-8359-5604B71877AC}" destId="{F8985DBA-40D7-4BCD-B6B9-208EA459436C}" srcOrd="0" destOrd="0" parTransId="{268F4E38-E144-4570-B80A-8DB0C86E7441}" sibTransId="{C23C8381-4E79-4888-B47B-5B6F2BA13D6F}"/>
    <dgm:cxn modelId="{1670C34B-1653-6343-9D17-9AB7D309CBED}" type="presOf" srcId="{F8985DBA-40D7-4BCD-B6B9-208EA459436C}" destId="{A0451A64-1203-A94D-BE76-149F29B788DC}" srcOrd="0" destOrd="0" presId="urn:microsoft.com/office/officeart/2016/7/layout/ChevronBlockProcess"/>
    <dgm:cxn modelId="{90224A4D-6E63-427C-A797-BC0BBB2AA415}" srcId="{3BDE3648-08D4-4A3F-81AD-E4A29CF6D8FF}" destId="{32B799C4-1E89-4A33-9A68-629E56159AC6}" srcOrd="0" destOrd="0" parTransId="{FD513EBF-3BEC-4288-8DEC-25AEC1BD24F3}" sibTransId="{8DBCC900-C16F-43C3-8510-65E993792CFF}"/>
    <dgm:cxn modelId="{FD4DAC64-3A72-4A7C-9F0D-1F3F97BB4BA4}" srcId="{A4E60305-3567-40FB-A8D6-FC32B74DA6C4}" destId="{3023A072-F89F-4993-8492-772EF6B9D939}" srcOrd="0" destOrd="0" parTransId="{C6F97F4B-E79A-4792-A007-CEA21F83AC15}" sibTransId="{B8D6ABD6-4BB8-4944-84BF-2302CAAD1201}"/>
    <dgm:cxn modelId="{F0753F70-C53D-4276-8069-1EB0CE0D04F2}" srcId="{3BDE3648-08D4-4A3F-81AD-E4A29CF6D8FF}" destId="{A4E60305-3567-40FB-A8D6-FC32B74DA6C4}" srcOrd="3" destOrd="0" parTransId="{13FA3968-F90C-446D-A09C-B7C96681BCC6}" sibTransId="{E9ADF392-CDA3-46F3-9FAB-9430EAFE53F8}"/>
    <dgm:cxn modelId="{3897D77A-A268-6A45-9C90-5F404CE76815}" srcId="{88A111C7-255F-6D40-8E8F-31EDDBE4AC14}" destId="{72A01FB0-03E4-664B-A269-CE32CDF6F88E}" srcOrd="0" destOrd="0" parTransId="{83AB1EC2-2BD2-AA4A-9168-46D1E889F8BF}" sibTransId="{82E54FEA-0A7A-A342-AB35-34E0F60CAD55}"/>
    <dgm:cxn modelId="{1C09757D-5B3A-8D4D-A047-AB358B957F37}" type="presOf" srcId="{88A111C7-255F-6D40-8E8F-31EDDBE4AC14}" destId="{ED69EDC4-5FBF-F042-BEE3-50A232729F5F}" srcOrd="0" destOrd="0" presId="urn:microsoft.com/office/officeart/2016/7/layout/ChevronBlockProcess"/>
    <dgm:cxn modelId="{EC81F699-822A-4E64-9448-F3C729F8DFE1}" srcId="{A4E60305-3567-40FB-A8D6-FC32B74DA6C4}" destId="{421EEEAE-B8B3-4464-829E-248C253D2B27}" srcOrd="1" destOrd="0" parTransId="{2755ACC7-039A-4322-938C-597162D8FA6D}" sibTransId="{D37C7535-669F-47CD-8466-B8B00A27CA1F}"/>
    <dgm:cxn modelId="{C4DFB29F-5AC5-9545-B3EF-4E026BB7D8BC}" type="presOf" srcId="{B584E4B7-3A43-48C2-8EBF-22F97E8DA815}" destId="{ED571BA9-90F5-5742-9890-4157C2019F7C}" srcOrd="0" destOrd="1" presId="urn:microsoft.com/office/officeart/2016/7/layout/ChevronBlockProcess"/>
    <dgm:cxn modelId="{1E3A81C6-2D69-174C-8ACD-2941E1860EFF}" type="presOf" srcId="{3BDE3648-08D4-4A3F-81AD-E4A29CF6D8FF}" destId="{4A1FDA0F-B5BA-5245-A78C-9C7547463F33}" srcOrd="0" destOrd="0" presId="urn:microsoft.com/office/officeart/2016/7/layout/ChevronBlockProcess"/>
    <dgm:cxn modelId="{7C73A3CE-7FB0-D649-A3B9-A6E32698DF5A}" type="presOf" srcId="{32B799C4-1E89-4A33-9A68-629E56159AC6}" destId="{3A236743-54BA-4042-B3E8-7EA6168066B4}" srcOrd="0" destOrd="0" presId="urn:microsoft.com/office/officeart/2016/7/layout/ChevronBlockProcess"/>
    <dgm:cxn modelId="{983C90D1-8B87-D94E-8C05-7DD166B4580A}" type="presOf" srcId="{3023A072-F89F-4993-8492-772EF6B9D939}" destId="{FD7DFBBC-2147-1444-8DE7-7C26AC053F9E}" srcOrd="0" destOrd="0" presId="urn:microsoft.com/office/officeart/2016/7/layout/ChevronBlockProcess"/>
    <dgm:cxn modelId="{F622A7E0-23C8-BB4E-91FB-18343FC8F747}" type="presOf" srcId="{217627B8-E5B7-46CD-905E-593412CE83B6}" destId="{ED571BA9-90F5-5742-9890-4157C2019F7C}" srcOrd="0" destOrd="0" presId="urn:microsoft.com/office/officeart/2016/7/layout/ChevronBlockProcess"/>
    <dgm:cxn modelId="{CB877FE4-9405-6C4A-8A14-DC8457E58AB7}" type="presOf" srcId="{72A01FB0-03E4-664B-A269-CE32CDF6F88E}" destId="{DF0E9F2A-BDF6-E443-83D3-9B5D851E6936}" srcOrd="0" destOrd="0" presId="urn:microsoft.com/office/officeart/2016/7/layout/ChevronBlockProcess"/>
    <dgm:cxn modelId="{06A21FE9-33FC-6F41-852E-DAE5EECF2EE4}" type="presOf" srcId="{421EEEAE-B8B3-4464-829E-248C253D2B27}" destId="{FD7DFBBC-2147-1444-8DE7-7C26AC053F9E}" srcOrd="0" destOrd="1" presId="urn:microsoft.com/office/officeart/2016/7/layout/ChevronBlockProcess"/>
    <dgm:cxn modelId="{F90069EE-8C10-304E-BF3B-7F97C8EA50C8}" type="presOf" srcId="{BFA442DE-3F81-498D-95E9-31ED845A1669}" destId="{7630FE9F-EB3D-BC4E-8EB7-75949C9C4EAE}" srcOrd="0" destOrd="0" presId="urn:microsoft.com/office/officeart/2016/7/layout/ChevronBlockProcess"/>
    <dgm:cxn modelId="{404A3AF5-15CD-40D6-8EE1-34129B03FC1C}" srcId="{3BDE3648-08D4-4A3F-81AD-E4A29CF6D8FF}" destId="{BFA442DE-3F81-498D-95E9-31ED845A1669}" srcOrd="1" destOrd="0" parTransId="{7A9F50D2-E0F5-4D0F-BB3C-A7A8581BA26D}" sibTransId="{98681A4D-7C8E-4597-8B41-AA1B29D24F8E}"/>
    <dgm:cxn modelId="{32D504FE-1C66-4348-982C-C2FC18539847}" srcId="{32B799C4-1E89-4A33-9A68-629E56159AC6}" destId="{F04B2322-CC1F-460C-A7BE-0E3B00BB5B6A}" srcOrd="0" destOrd="0" parTransId="{09DA5A5E-11C6-482C-9F4F-E0918DD2D357}" sibTransId="{85EF7E0F-E789-4131-8A1F-77F4B0D30EAF}"/>
    <dgm:cxn modelId="{BBF3C058-DC72-3749-AD63-B29FE4EA085F}" type="presParOf" srcId="{4A1FDA0F-B5BA-5245-A78C-9C7547463F33}" destId="{9DEF03F9-A376-4D4A-A88F-3A2FDEDEA1A7}" srcOrd="0" destOrd="0" presId="urn:microsoft.com/office/officeart/2016/7/layout/ChevronBlockProcess"/>
    <dgm:cxn modelId="{50E8D812-A20F-DF43-ABA8-7862545A35F0}" type="presParOf" srcId="{9DEF03F9-A376-4D4A-A88F-3A2FDEDEA1A7}" destId="{3A236743-54BA-4042-B3E8-7EA6168066B4}" srcOrd="0" destOrd="0" presId="urn:microsoft.com/office/officeart/2016/7/layout/ChevronBlockProcess"/>
    <dgm:cxn modelId="{B41ADBA5-F827-6E48-B5E4-A05139224115}" type="presParOf" srcId="{9DEF03F9-A376-4D4A-A88F-3A2FDEDEA1A7}" destId="{E0489563-CF4F-7649-9C8E-78E9222D8103}" srcOrd="1" destOrd="0" presId="urn:microsoft.com/office/officeart/2016/7/layout/ChevronBlockProcess"/>
    <dgm:cxn modelId="{BA5A3BBF-ECB3-0C45-8F87-588451270405}" type="presParOf" srcId="{4A1FDA0F-B5BA-5245-A78C-9C7547463F33}" destId="{97D103ED-8F0B-1046-AD43-F190C9000D64}" srcOrd="1" destOrd="0" presId="urn:microsoft.com/office/officeart/2016/7/layout/ChevronBlockProcess"/>
    <dgm:cxn modelId="{A1D91623-C877-8446-BB26-0B6098FB127F}" type="presParOf" srcId="{4A1FDA0F-B5BA-5245-A78C-9C7547463F33}" destId="{CB3E950A-CBE1-4F4A-BEA8-C473E170C701}" srcOrd="2" destOrd="0" presId="urn:microsoft.com/office/officeart/2016/7/layout/ChevronBlockProcess"/>
    <dgm:cxn modelId="{B1C262E4-4019-C244-AB85-2DC4DF7FBBE8}" type="presParOf" srcId="{CB3E950A-CBE1-4F4A-BEA8-C473E170C701}" destId="{7630FE9F-EB3D-BC4E-8EB7-75949C9C4EAE}" srcOrd="0" destOrd="0" presId="urn:microsoft.com/office/officeart/2016/7/layout/ChevronBlockProcess"/>
    <dgm:cxn modelId="{525F77B2-6DDC-1044-A9DC-C1F37DE5D6C7}" type="presParOf" srcId="{CB3E950A-CBE1-4F4A-BEA8-C473E170C701}" destId="{ED571BA9-90F5-5742-9890-4157C2019F7C}" srcOrd="1" destOrd="0" presId="urn:microsoft.com/office/officeart/2016/7/layout/ChevronBlockProcess"/>
    <dgm:cxn modelId="{1FF76FA0-07E8-EB47-823D-A87CDE6E9B1A}" type="presParOf" srcId="{4A1FDA0F-B5BA-5245-A78C-9C7547463F33}" destId="{A7866DFD-0181-8841-8DB6-7388AB08A40E}" srcOrd="3" destOrd="0" presId="urn:microsoft.com/office/officeart/2016/7/layout/ChevronBlockProcess"/>
    <dgm:cxn modelId="{F8C9ED60-436B-D34D-A450-349FDEDE3709}" type="presParOf" srcId="{4A1FDA0F-B5BA-5245-A78C-9C7547463F33}" destId="{C3ED56A3-3B78-8043-B7F4-6481A9DA6DA1}" srcOrd="4" destOrd="0" presId="urn:microsoft.com/office/officeart/2016/7/layout/ChevronBlockProcess"/>
    <dgm:cxn modelId="{38B11D0B-D985-7346-88EB-5B967DD96710}" type="presParOf" srcId="{C3ED56A3-3B78-8043-B7F4-6481A9DA6DA1}" destId="{47319C10-3265-6F40-B27D-E62FF324F324}" srcOrd="0" destOrd="0" presId="urn:microsoft.com/office/officeart/2016/7/layout/ChevronBlockProcess"/>
    <dgm:cxn modelId="{BD1F2FEE-F990-E04E-9B2D-CA18ABFEFA82}" type="presParOf" srcId="{C3ED56A3-3B78-8043-B7F4-6481A9DA6DA1}" destId="{A0451A64-1203-A94D-BE76-149F29B788DC}" srcOrd="1" destOrd="0" presId="urn:microsoft.com/office/officeart/2016/7/layout/ChevronBlockProcess"/>
    <dgm:cxn modelId="{A8973ED9-6A65-784A-95C2-9DEC271D8B06}" type="presParOf" srcId="{4A1FDA0F-B5BA-5245-A78C-9C7547463F33}" destId="{5BC12A16-D652-2B42-933D-2C69D435D408}" srcOrd="5" destOrd="0" presId="urn:microsoft.com/office/officeart/2016/7/layout/ChevronBlockProcess"/>
    <dgm:cxn modelId="{4AA55494-7CDE-2D46-A016-9B72DF1DDC52}" type="presParOf" srcId="{4A1FDA0F-B5BA-5245-A78C-9C7547463F33}" destId="{1277A32E-8FE2-424B-9B54-182BDC2BDE46}" srcOrd="6" destOrd="0" presId="urn:microsoft.com/office/officeart/2016/7/layout/ChevronBlockProcess"/>
    <dgm:cxn modelId="{B468D6EB-C7F3-4242-9DB0-502E63B5CDAF}" type="presParOf" srcId="{1277A32E-8FE2-424B-9B54-182BDC2BDE46}" destId="{C6A305BA-685F-9443-AFDE-F50AC382D77A}" srcOrd="0" destOrd="0" presId="urn:microsoft.com/office/officeart/2016/7/layout/ChevronBlockProcess"/>
    <dgm:cxn modelId="{550FB367-8543-5D4C-AA68-5FCDD644FE57}" type="presParOf" srcId="{1277A32E-8FE2-424B-9B54-182BDC2BDE46}" destId="{FD7DFBBC-2147-1444-8DE7-7C26AC053F9E}" srcOrd="1" destOrd="0" presId="urn:microsoft.com/office/officeart/2016/7/layout/ChevronBlockProcess"/>
    <dgm:cxn modelId="{2D44FBC0-2A79-5140-83A9-7E9440488CD8}" type="presParOf" srcId="{4A1FDA0F-B5BA-5245-A78C-9C7547463F33}" destId="{CD000FDB-41CC-7F48-8B44-139937D469EF}" srcOrd="7" destOrd="0" presId="urn:microsoft.com/office/officeart/2016/7/layout/ChevronBlockProcess"/>
    <dgm:cxn modelId="{11468DDD-22D6-5349-90F5-00B6AB3DE26F}" type="presParOf" srcId="{4A1FDA0F-B5BA-5245-A78C-9C7547463F33}" destId="{FC2EE1FD-CC1D-784B-85F2-4BD89BAFAD4B}" srcOrd="8" destOrd="0" presId="urn:microsoft.com/office/officeart/2016/7/layout/ChevronBlockProcess"/>
    <dgm:cxn modelId="{02FDCF5E-B63E-D54E-89AE-DAF6ADE3BF0A}" type="presParOf" srcId="{FC2EE1FD-CC1D-784B-85F2-4BD89BAFAD4B}" destId="{ED69EDC4-5FBF-F042-BEE3-50A232729F5F}" srcOrd="0" destOrd="0" presId="urn:microsoft.com/office/officeart/2016/7/layout/ChevronBlockProcess"/>
    <dgm:cxn modelId="{AF39B284-3EB7-0E4B-9715-ABC85919B211}" type="presParOf" srcId="{FC2EE1FD-CC1D-784B-85F2-4BD89BAFAD4B}" destId="{DF0E9F2A-BDF6-E443-83D3-9B5D851E6936}"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BDE3648-08D4-4A3F-81AD-E4A29CF6D8FF}" type="doc">
      <dgm:prSet loTypeId="urn:microsoft.com/office/officeart/2016/7/layout/ChevronBlockProcess" loCatId="process" qsTypeId="urn:microsoft.com/office/officeart/2005/8/quickstyle/simple1" qsCatId="simple" csTypeId="urn:microsoft.com/office/officeart/2005/8/colors/accent1_2" csCatId="accent1" phldr="1"/>
      <dgm:spPr/>
      <dgm:t>
        <a:bodyPr/>
        <a:lstStyle/>
        <a:p>
          <a:endParaRPr lang="en-US"/>
        </a:p>
      </dgm:t>
    </dgm:pt>
    <dgm:pt modelId="{32B799C4-1E89-4A33-9A68-629E56159AC6}">
      <dgm:prSet/>
      <dgm:spPr/>
      <dgm:t>
        <a:bodyPr/>
        <a:lstStyle/>
        <a:p>
          <a:r>
            <a:rPr lang="en-US" dirty="0"/>
            <a:t>Step 1</a:t>
          </a:r>
        </a:p>
      </dgm:t>
    </dgm:pt>
    <dgm:pt modelId="{FD513EBF-3BEC-4288-8DEC-25AEC1BD24F3}" type="parTrans" cxnId="{90224A4D-6E63-427C-A797-BC0BBB2AA415}">
      <dgm:prSet/>
      <dgm:spPr/>
      <dgm:t>
        <a:bodyPr/>
        <a:lstStyle/>
        <a:p>
          <a:endParaRPr lang="en-US"/>
        </a:p>
      </dgm:t>
    </dgm:pt>
    <dgm:pt modelId="{8DBCC900-C16F-43C3-8510-65E993792CFF}" type="sibTrans" cxnId="{90224A4D-6E63-427C-A797-BC0BBB2AA415}">
      <dgm:prSet/>
      <dgm:spPr/>
      <dgm:t>
        <a:bodyPr/>
        <a:lstStyle/>
        <a:p>
          <a:endParaRPr lang="en-US"/>
        </a:p>
      </dgm:t>
    </dgm:pt>
    <dgm:pt modelId="{F04B2322-CC1F-460C-A7BE-0E3B00BB5B6A}">
      <dgm:prSet/>
      <dgm:spPr/>
      <dgm:t>
        <a:bodyPr/>
        <a:lstStyle/>
        <a:p>
          <a:endParaRPr lang="en-US" dirty="0"/>
        </a:p>
      </dgm:t>
    </dgm:pt>
    <dgm:pt modelId="{09DA5A5E-11C6-482C-9F4F-E0918DD2D357}" type="parTrans" cxnId="{32D504FE-1C66-4348-982C-C2FC18539847}">
      <dgm:prSet/>
      <dgm:spPr/>
      <dgm:t>
        <a:bodyPr/>
        <a:lstStyle/>
        <a:p>
          <a:endParaRPr lang="en-US"/>
        </a:p>
      </dgm:t>
    </dgm:pt>
    <dgm:pt modelId="{85EF7E0F-E789-4131-8A1F-77F4B0D30EAF}" type="sibTrans" cxnId="{32D504FE-1C66-4348-982C-C2FC18539847}">
      <dgm:prSet/>
      <dgm:spPr/>
      <dgm:t>
        <a:bodyPr/>
        <a:lstStyle/>
        <a:p>
          <a:endParaRPr lang="en-US"/>
        </a:p>
      </dgm:t>
    </dgm:pt>
    <dgm:pt modelId="{F7A6D48B-CE80-422E-9500-114600ECEB1F}">
      <dgm:prSet/>
      <dgm:spPr/>
      <dgm:t>
        <a:bodyPr/>
        <a:lstStyle/>
        <a:p>
          <a:r>
            <a:rPr lang="en-US" dirty="0">
              <a:solidFill>
                <a:schemeClr val="bg2"/>
              </a:solidFill>
            </a:rPr>
            <a:t>Read in the txt file and split data by ‘|’ to get three separate columns as Index, Variable, Value</a:t>
          </a:r>
        </a:p>
      </dgm:t>
    </dgm:pt>
    <dgm:pt modelId="{3FCC0296-C548-4B61-86E2-72DD98E150EA}" type="parTrans" cxnId="{E41F381B-9207-4EFD-A9C9-3DDA616CC1F9}">
      <dgm:prSet/>
      <dgm:spPr/>
      <dgm:t>
        <a:bodyPr/>
        <a:lstStyle/>
        <a:p>
          <a:endParaRPr lang="en-US"/>
        </a:p>
      </dgm:t>
    </dgm:pt>
    <dgm:pt modelId="{64E8A513-D1C8-4F74-9F74-3508EFD04624}" type="sibTrans" cxnId="{E41F381B-9207-4EFD-A9C9-3DDA616CC1F9}">
      <dgm:prSet/>
      <dgm:spPr/>
      <dgm:t>
        <a:bodyPr/>
        <a:lstStyle/>
        <a:p>
          <a:endParaRPr lang="en-US"/>
        </a:p>
      </dgm:t>
    </dgm:pt>
    <dgm:pt modelId="{BFA442DE-3F81-498D-95E9-31ED845A1669}">
      <dgm:prSet/>
      <dgm:spPr/>
      <dgm:t>
        <a:bodyPr/>
        <a:lstStyle/>
        <a:p>
          <a:r>
            <a:rPr lang="en-US"/>
            <a:t>Step 2</a:t>
          </a:r>
        </a:p>
      </dgm:t>
    </dgm:pt>
    <dgm:pt modelId="{7A9F50D2-E0F5-4D0F-BB3C-A7A8581BA26D}" type="parTrans" cxnId="{404A3AF5-15CD-40D6-8EE1-34129B03FC1C}">
      <dgm:prSet/>
      <dgm:spPr/>
      <dgm:t>
        <a:bodyPr/>
        <a:lstStyle/>
        <a:p>
          <a:endParaRPr lang="en-US"/>
        </a:p>
      </dgm:t>
    </dgm:pt>
    <dgm:pt modelId="{98681A4D-7C8E-4597-8B41-AA1B29D24F8E}" type="sibTrans" cxnId="{404A3AF5-15CD-40D6-8EE1-34129B03FC1C}">
      <dgm:prSet/>
      <dgm:spPr/>
      <dgm:t>
        <a:bodyPr/>
        <a:lstStyle/>
        <a:p>
          <a:endParaRPr lang="en-US"/>
        </a:p>
      </dgm:t>
    </dgm:pt>
    <dgm:pt modelId="{217627B8-E5B7-46CD-905E-593412CE83B6}">
      <dgm:prSet/>
      <dgm:spPr/>
      <dgm:t>
        <a:bodyPr/>
        <a:lstStyle/>
        <a:p>
          <a:endParaRPr lang="en-US" dirty="0"/>
        </a:p>
      </dgm:t>
    </dgm:pt>
    <dgm:pt modelId="{A53347B0-C2BC-4CD7-9E93-C2A7079E69D8}" type="parTrans" cxnId="{F5B90311-B16D-4317-88FC-4B416B8E8F22}">
      <dgm:prSet/>
      <dgm:spPr/>
      <dgm:t>
        <a:bodyPr/>
        <a:lstStyle/>
        <a:p>
          <a:endParaRPr lang="en-US"/>
        </a:p>
      </dgm:t>
    </dgm:pt>
    <dgm:pt modelId="{0CC6F1CB-546A-4467-BB2E-ABEB089FB027}" type="sibTrans" cxnId="{F5B90311-B16D-4317-88FC-4B416B8E8F22}">
      <dgm:prSet/>
      <dgm:spPr/>
      <dgm:t>
        <a:bodyPr/>
        <a:lstStyle/>
        <a:p>
          <a:endParaRPr lang="en-US"/>
        </a:p>
      </dgm:t>
    </dgm:pt>
    <dgm:pt modelId="{B584E4B7-3A43-48C2-8EBF-22F97E8DA815}">
      <dgm:prSet/>
      <dgm:spPr/>
      <dgm:t>
        <a:bodyPr/>
        <a:lstStyle/>
        <a:p>
          <a:r>
            <a:rPr lang="en-US" dirty="0">
              <a:solidFill>
                <a:schemeClr val="bg2"/>
              </a:solidFill>
            </a:rPr>
            <a:t>Process invalid values and rearrange columns</a:t>
          </a:r>
        </a:p>
      </dgm:t>
    </dgm:pt>
    <dgm:pt modelId="{9FABC706-C494-4D63-B2D5-8D9FCDAC7691}" type="parTrans" cxnId="{FA345B3F-FCFF-4C9A-84A6-3484C7CEAF9C}">
      <dgm:prSet/>
      <dgm:spPr/>
      <dgm:t>
        <a:bodyPr/>
        <a:lstStyle/>
        <a:p>
          <a:endParaRPr lang="en-US"/>
        </a:p>
      </dgm:t>
    </dgm:pt>
    <dgm:pt modelId="{4D309CD2-85CC-452B-98DC-CE04004F6B12}" type="sibTrans" cxnId="{FA345B3F-FCFF-4C9A-84A6-3484C7CEAF9C}">
      <dgm:prSet/>
      <dgm:spPr/>
      <dgm:t>
        <a:bodyPr/>
        <a:lstStyle/>
        <a:p>
          <a:endParaRPr lang="en-US"/>
        </a:p>
      </dgm:t>
    </dgm:pt>
    <dgm:pt modelId="{091D7C5A-D027-4F8E-8359-5604B71877AC}">
      <dgm:prSet/>
      <dgm:spPr/>
      <dgm:t>
        <a:bodyPr/>
        <a:lstStyle/>
        <a:p>
          <a:r>
            <a:rPr lang="en-US"/>
            <a:t>Step 3</a:t>
          </a:r>
        </a:p>
      </dgm:t>
    </dgm:pt>
    <dgm:pt modelId="{51BF1A18-7BC5-4866-AE1A-B4FE55451B10}" type="parTrans" cxnId="{A7295320-AD81-4FCA-A82F-4AD234ACB2E0}">
      <dgm:prSet/>
      <dgm:spPr/>
      <dgm:t>
        <a:bodyPr/>
        <a:lstStyle/>
        <a:p>
          <a:endParaRPr lang="en-US"/>
        </a:p>
      </dgm:t>
    </dgm:pt>
    <dgm:pt modelId="{B8921B8B-2D51-4D04-AF85-3FA99BA486DE}" type="sibTrans" cxnId="{A7295320-AD81-4FCA-A82F-4AD234ACB2E0}">
      <dgm:prSet/>
      <dgm:spPr/>
      <dgm:t>
        <a:bodyPr/>
        <a:lstStyle/>
        <a:p>
          <a:endParaRPr lang="en-US"/>
        </a:p>
      </dgm:t>
    </dgm:pt>
    <dgm:pt modelId="{F8985DBA-40D7-4BCD-B6B9-208EA459436C}">
      <dgm:prSet/>
      <dgm:spPr/>
      <dgm:t>
        <a:bodyPr/>
        <a:lstStyle/>
        <a:p>
          <a:endParaRPr lang="en-US" dirty="0"/>
        </a:p>
        <a:p>
          <a:r>
            <a:rPr lang="en-US" dirty="0">
              <a:solidFill>
                <a:schemeClr val="bg2"/>
              </a:solidFill>
            </a:rPr>
            <a:t>Read head of the data frame and its summary </a:t>
          </a:r>
        </a:p>
      </dgm:t>
    </dgm:pt>
    <dgm:pt modelId="{268F4E38-E144-4570-B80A-8DB0C86E7441}" type="parTrans" cxnId="{98F4794A-1B75-4249-BB99-857E33924222}">
      <dgm:prSet/>
      <dgm:spPr/>
      <dgm:t>
        <a:bodyPr/>
        <a:lstStyle/>
        <a:p>
          <a:endParaRPr lang="en-US"/>
        </a:p>
      </dgm:t>
    </dgm:pt>
    <dgm:pt modelId="{C23C8381-4E79-4888-B47B-5B6F2BA13D6F}" type="sibTrans" cxnId="{98F4794A-1B75-4249-BB99-857E33924222}">
      <dgm:prSet/>
      <dgm:spPr/>
      <dgm:t>
        <a:bodyPr/>
        <a:lstStyle/>
        <a:p>
          <a:endParaRPr lang="en-US"/>
        </a:p>
      </dgm:t>
    </dgm:pt>
    <dgm:pt modelId="{A4E60305-3567-40FB-A8D6-FC32B74DA6C4}">
      <dgm:prSet/>
      <dgm:spPr/>
      <dgm:t>
        <a:bodyPr/>
        <a:lstStyle/>
        <a:p>
          <a:r>
            <a:rPr lang="en-US" dirty="0"/>
            <a:t>Step 4</a:t>
          </a:r>
        </a:p>
      </dgm:t>
    </dgm:pt>
    <dgm:pt modelId="{13FA3968-F90C-446D-A09C-B7C96681BCC6}" type="parTrans" cxnId="{F0753F70-C53D-4276-8069-1EB0CE0D04F2}">
      <dgm:prSet/>
      <dgm:spPr/>
      <dgm:t>
        <a:bodyPr/>
        <a:lstStyle/>
        <a:p>
          <a:endParaRPr lang="en-US"/>
        </a:p>
      </dgm:t>
    </dgm:pt>
    <dgm:pt modelId="{E9ADF392-CDA3-46F3-9FAB-9430EAFE53F8}" type="sibTrans" cxnId="{F0753F70-C53D-4276-8069-1EB0CE0D04F2}">
      <dgm:prSet/>
      <dgm:spPr/>
      <dgm:t>
        <a:bodyPr/>
        <a:lstStyle/>
        <a:p>
          <a:endParaRPr lang="en-US"/>
        </a:p>
      </dgm:t>
    </dgm:pt>
    <dgm:pt modelId="{3023A072-F89F-4993-8492-772EF6B9D939}">
      <dgm:prSet/>
      <dgm:spPr/>
      <dgm:t>
        <a:bodyPr/>
        <a:lstStyle/>
        <a:p>
          <a:endParaRPr lang="en-US" dirty="0"/>
        </a:p>
      </dgm:t>
    </dgm:pt>
    <dgm:pt modelId="{C6F97F4B-E79A-4792-A007-CEA21F83AC15}" type="parTrans" cxnId="{FD4DAC64-3A72-4A7C-9F0D-1F3F97BB4BA4}">
      <dgm:prSet/>
      <dgm:spPr/>
      <dgm:t>
        <a:bodyPr/>
        <a:lstStyle/>
        <a:p>
          <a:endParaRPr lang="en-US"/>
        </a:p>
      </dgm:t>
    </dgm:pt>
    <dgm:pt modelId="{B8D6ABD6-4BB8-4944-84BF-2302CAAD1201}" type="sibTrans" cxnId="{FD4DAC64-3A72-4A7C-9F0D-1F3F97BB4BA4}">
      <dgm:prSet/>
      <dgm:spPr/>
      <dgm:t>
        <a:bodyPr/>
        <a:lstStyle/>
        <a:p>
          <a:endParaRPr lang="en-US"/>
        </a:p>
      </dgm:t>
    </dgm:pt>
    <dgm:pt modelId="{421EEEAE-B8B3-4464-829E-248C253D2B27}">
      <dgm:prSet/>
      <dgm:spPr/>
      <dgm:t>
        <a:bodyPr/>
        <a:lstStyle/>
        <a:p>
          <a:r>
            <a:rPr lang="en-US" dirty="0">
              <a:solidFill>
                <a:schemeClr val="bg2"/>
              </a:solidFill>
            </a:rPr>
            <a:t>Check for missing values</a:t>
          </a:r>
        </a:p>
      </dgm:t>
    </dgm:pt>
    <dgm:pt modelId="{2755ACC7-039A-4322-938C-597162D8FA6D}" type="parTrans" cxnId="{EC81F699-822A-4E64-9448-F3C729F8DFE1}">
      <dgm:prSet/>
      <dgm:spPr/>
      <dgm:t>
        <a:bodyPr/>
        <a:lstStyle/>
        <a:p>
          <a:endParaRPr lang="en-US"/>
        </a:p>
      </dgm:t>
    </dgm:pt>
    <dgm:pt modelId="{D37C7535-669F-47CD-8466-B8B00A27CA1F}" type="sibTrans" cxnId="{EC81F699-822A-4E64-9448-F3C729F8DFE1}">
      <dgm:prSet/>
      <dgm:spPr/>
      <dgm:t>
        <a:bodyPr/>
        <a:lstStyle/>
        <a:p>
          <a:endParaRPr lang="en-US"/>
        </a:p>
      </dgm:t>
    </dgm:pt>
    <dgm:pt modelId="{88A111C7-255F-6D40-8E8F-31EDDBE4AC14}">
      <dgm:prSet/>
      <dgm:spPr/>
      <dgm:t>
        <a:bodyPr/>
        <a:lstStyle/>
        <a:p>
          <a:r>
            <a:rPr lang="en-US" dirty="0"/>
            <a:t>Step 5 </a:t>
          </a:r>
        </a:p>
      </dgm:t>
    </dgm:pt>
    <dgm:pt modelId="{8008AA44-C061-FD42-B667-19C0A3A25D76}" type="parTrans" cxnId="{8CDCCD1B-DE65-764E-8B33-82A254829D17}">
      <dgm:prSet/>
      <dgm:spPr/>
      <dgm:t>
        <a:bodyPr/>
        <a:lstStyle/>
        <a:p>
          <a:endParaRPr lang="en-US"/>
        </a:p>
      </dgm:t>
    </dgm:pt>
    <dgm:pt modelId="{81831760-0AF8-014B-A01C-947D556C3858}" type="sibTrans" cxnId="{8CDCCD1B-DE65-764E-8B33-82A254829D17}">
      <dgm:prSet/>
      <dgm:spPr/>
      <dgm:t>
        <a:bodyPr/>
        <a:lstStyle/>
        <a:p>
          <a:endParaRPr lang="en-US"/>
        </a:p>
      </dgm:t>
    </dgm:pt>
    <dgm:pt modelId="{72A01FB0-03E4-664B-A269-CE32CDF6F88E}">
      <dgm:prSet/>
      <dgm:spPr/>
      <dgm:t>
        <a:bodyPr/>
        <a:lstStyle/>
        <a:p>
          <a:endParaRPr lang="en-US" dirty="0"/>
        </a:p>
        <a:p>
          <a:r>
            <a:rPr lang="en-US" dirty="0">
              <a:solidFill>
                <a:schemeClr val="tx1"/>
              </a:solidFill>
            </a:rPr>
            <a:t>Reformat data frame so it is easy for analysis </a:t>
          </a:r>
        </a:p>
      </dgm:t>
    </dgm:pt>
    <dgm:pt modelId="{83AB1EC2-2BD2-AA4A-9168-46D1E889F8BF}" type="parTrans" cxnId="{3897D77A-A268-6A45-9C90-5F404CE76815}">
      <dgm:prSet/>
      <dgm:spPr/>
      <dgm:t>
        <a:bodyPr/>
        <a:lstStyle/>
        <a:p>
          <a:endParaRPr lang="en-US"/>
        </a:p>
      </dgm:t>
    </dgm:pt>
    <dgm:pt modelId="{82E54FEA-0A7A-A342-AB35-34E0F60CAD55}" type="sibTrans" cxnId="{3897D77A-A268-6A45-9C90-5F404CE76815}">
      <dgm:prSet/>
      <dgm:spPr/>
      <dgm:t>
        <a:bodyPr/>
        <a:lstStyle/>
        <a:p>
          <a:endParaRPr lang="en-US"/>
        </a:p>
      </dgm:t>
    </dgm:pt>
    <dgm:pt modelId="{4A1FDA0F-B5BA-5245-A78C-9C7547463F33}" type="pres">
      <dgm:prSet presAssocID="{3BDE3648-08D4-4A3F-81AD-E4A29CF6D8FF}" presName="Name0" presStyleCnt="0">
        <dgm:presLayoutVars>
          <dgm:dir/>
          <dgm:animLvl val="lvl"/>
          <dgm:resizeHandles val="exact"/>
        </dgm:presLayoutVars>
      </dgm:prSet>
      <dgm:spPr/>
    </dgm:pt>
    <dgm:pt modelId="{9DEF03F9-A376-4D4A-A88F-3A2FDEDEA1A7}" type="pres">
      <dgm:prSet presAssocID="{32B799C4-1E89-4A33-9A68-629E56159AC6}" presName="composite" presStyleCnt="0"/>
      <dgm:spPr/>
    </dgm:pt>
    <dgm:pt modelId="{3A236743-54BA-4042-B3E8-7EA6168066B4}" type="pres">
      <dgm:prSet presAssocID="{32B799C4-1E89-4A33-9A68-629E56159AC6}" presName="parTx" presStyleLbl="alignNode1" presStyleIdx="0" presStyleCnt="5">
        <dgm:presLayoutVars>
          <dgm:chMax val="0"/>
          <dgm:chPref val="0"/>
        </dgm:presLayoutVars>
      </dgm:prSet>
      <dgm:spPr/>
    </dgm:pt>
    <dgm:pt modelId="{E0489563-CF4F-7649-9C8E-78E9222D8103}" type="pres">
      <dgm:prSet presAssocID="{32B799C4-1E89-4A33-9A68-629E56159AC6}" presName="desTx" presStyleLbl="alignAccFollowNode1" presStyleIdx="0" presStyleCnt="5">
        <dgm:presLayoutVars/>
      </dgm:prSet>
      <dgm:spPr/>
    </dgm:pt>
    <dgm:pt modelId="{97D103ED-8F0B-1046-AD43-F190C9000D64}" type="pres">
      <dgm:prSet presAssocID="{8DBCC900-C16F-43C3-8510-65E993792CFF}" presName="space" presStyleCnt="0"/>
      <dgm:spPr/>
    </dgm:pt>
    <dgm:pt modelId="{CB3E950A-CBE1-4F4A-BEA8-C473E170C701}" type="pres">
      <dgm:prSet presAssocID="{BFA442DE-3F81-498D-95E9-31ED845A1669}" presName="composite" presStyleCnt="0"/>
      <dgm:spPr/>
    </dgm:pt>
    <dgm:pt modelId="{7630FE9F-EB3D-BC4E-8EB7-75949C9C4EAE}" type="pres">
      <dgm:prSet presAssocID="{BFA442DE-3F81-498D-95E9-31ED845A1669}" presName="parTx" presStyleLbl="alignNode1" presStyleIdx="1" presStyleCnt="5">
        <dgm:presLayoutVars>
          <dgm:chMax val="0"/>
          <dgm:chPref val="0"/>
        </dgm:presLayoutVars>
      </dgm:prSet>
      <dgm:spPr/>
    </dgm:pt>
    <dgm:pt modelId="{ED571BA9-90F5-5742-9890-4157C2019F7C}" type="pres">
      <dgm:prSet presAssocID="{BFA442DE-3F81-498D-95E9-31ED845A1669}" presName="desTx" presStyleLbl="alignAccFollowNode1" presStyleIdx="1" presStyleCnt="5">
        <dgm:presLayoutVars/>
      </dgm:prSet>
      <dgm:spPr/>
    </dgm:pt>
    <dgm:pt modelId="{A7866DFD-0181-8841-8DB6-7388AB08A40E}" type="pres">
      <dgm:prSet presAssocID="{98681A4D-7C8E-4597-8B41-AA1B29D24F8E}" presName="space" presStyleCnt="0"/>
      <dgm:spPr/>
    </dgm:pt>
    <dgm:pt modelId="{C3ED56A3-3B78-8043-B7F4-6481A9DA6DA1}" type="pres">
      <dgm:prSet presAssocID="{091D7C5A-D027-4F8E-8359-5604B71877AC}" presName="composite" presStyleCnt="0"/>
      <dgm:spPr/>
    </dgm:pt>
    <dgm:pt modelId="{47319C10-3265-6F40-B27D-E62FF324F324}" type="pres">
      <dgm:prSet presAssocID="{091D7C5A-D027-4F8E-8359-5604B71877AC}" presName="parTx" presStyleLbl="alignNode1" presStyleIdx="2" presStyleCnt="5">
        <dgm:presLayoutVars>
          <dgm:chMax val="0"/>
          <dgm:chPref val="0"/>
        </dgm:presLayoutVars>
      </dgm:prSet>
      <dgm:spPr/>
    </dgm:pt>
    <dgm:pt modelId="{A0451A64-1203-A94D-BE76-149F29B788DC}" type="pres">
      <dgm:prSet presAssocID="{091D7C5A-D027-4F8E-8359-5604B71877AC}" presName="desTx" presStyleLbl="alignAccFollowNode1" presStyleIdx="2" presStyleCnt="5">
        <dgm:presLayoutVars/>
      </dgm:prSet>
      <dgm:spPr/>
    </dgm:pt>
    <dgm:pt modelId="{5BC12A16-D652-2B42-933D-2C69D435D408}" type="pres">
      <dgm:prSet presAssocID="{B8921B8B-2D51-4D04-AF85-3FA99BA486DE}" presName="space" presStyleCnt="0"/>
      <dgm:spPr/>
    </dgm:pt>
    <dgm:pt modelId="{1277A32E-8FE2-424B-9B54-182BDC2BDE46}" type="pres">
      <dgm:prSet presAssocID="{A4E60305-3567-40FB-A8D6-FC32B74DA6C4}" presName="composite" presStyleCnt="0"/>
      <dgm:spPr/>
    </dgm:pt>
    <dgm:pt modelId="{C6A305BA-685F-9443-AFDE-F50AC382D77A}" type="pres">
      <dgm:prSet presAssocID="{A4E60305-3567-40FB-A8D6-FC32B74DA6C4}" presName="parTx" presStyleLbl="alignNode1" presStyleIdx="3" presStyleCnt="5">
        <dgm:presLayoutVars>
          <dgm:chMax val="0"/>
          <dgm:chPref val="0"/>
        </dgm:presLayoutVars>
      </dgm:prSet>
      <dgm:spPr/>
    </dgm:pt>
    <dgm:pt modelId="{FD7DFBBC-2147-1444-8DE7-7C26AC053F9E}" type="pres">
      <dgm:prSet presAssocID="{A4E60305-3567-40FB-A8D6-FC32B74DA6C4}" presName="desTx" presStyleLbl="alignAccFollowNode1" presStyleIdx="3" presStyleCnt="5">
        <dgm:presLayoutVars/>
      </dgm:prSet>
      <dgm:spPr/>
    </dgm:pt>
    <dgm:pt modelId="{CD000FDB-41CC-7F48-8B44-139937D469EF}" type="pres">
      <dgm:prSet presAssocID="{E9ADF392-CDA3-46F3-9FAB-9430EAFE53F8}" presName="space" presStyleCnt="0"/>
      <dgm:spPr/>
    </dgm:pt>
    <dgm:pt modelId="{FC2EE1FD-CC1D-784B-85F2-4BD89BAFAD4B}" type="pres">
      <dgm:prSet presAssocID="{88A111C7-255F-6D40-8E8F-31EDDBE4AC14}" presName="composite" presStyleCnt="0"/>
      <dgm:spPr/>
    </dgm:pt>
    <dgm:pt modelId="{ED69EDC4-5FBF-F042-BEE3-50A232729F5F}" type="pres">
      <dgm:prSet presAssocID="{88A111C7-255F-6D40-8E8F-31EDDBE4AC14}" presName="parTx" presStyleLbl="alignNode1" presStyleIdx="4" presStyleCnt="5">
        <dgm:presLayoutVars>
          <dgm:chMax val="0"/>
          <dgm:chPref val="0"/>
        </dgm:presLayoutVars>
      </dgm:prSet>
      <dgm:spPr/>
    </dgm:pt>
    <dgm:pt modelId="{DF0E9F2A-BDF6-E443-83D3-9B5D851E6936}" type="pres">
      <dgm:prSet presAssocID="{88A111C7-255F-6D40-8E8F-31EDDBE4AC14}" presName="desTx" presStyleLbl="alignAccFollowNode1" presStyleIdx="4" presStyleCnt="5">
        <dgm:presLayoutVars/>
      </dgm:prSet>
      <dgm:spPr/>
    </dgm:pt>
  </dgm:ptLst>
  <dgm:cxnLst>
    <dgm:cxn modelId="{175FD90D-68AB-264C-BA54-3CA31272F4F0}" type="presOf" srcId="{F7A6D48B-CE80-422E-9500-114600ECEB1F}" destId="{E0489563-CF4F-7649-9C8E-78E9222D8103}" srcOrd="0" destOrd="1" presId="urn:microsoft.com/office/officeart/2016/7/layout/ChevronBlockProcess"/>
    <dgm:cxn modelId="{F5B90311-B16D-4317-88FC-4B416B8E8F22}" srcId="{BFA442DE-3F81-498D-95E9-31ED845A1669}" destId="{217627B8-E5B7-46CD-905E-593412CE83B6}" srcOrd="0" destOrd="0" parTransId="{A53347B0-C2BC-4CD7-9E93-C2A7079E69D8}" sibTransId="{0CC6F1CB-546A-4467-BB2E-ABEB089FB027}"/>
    <dgm:cxn modelId="{95F69415-0714-4C48-B68B-2B491344263F}" type="presOf" srcId="{091D7C5A-D027-4F8E-8359-5604B71877AC}" destId="{47319C10-3265-6F40-B27D-E62FF324F324}" srcOrd="0" destOrd="0" presId="urn:microsoft.com/office/officeart/2016/7/layout/ChevronBlockProcess"/>
    <dgm:cxn modelId="{E41F381B-9207-4EFD-A9C9-3DDA616CC1F9}" srcId="{32B799C4-1E89-4A33-9A68-629E56159AC6}" destId="{F7A6D48B-CE80-422E-9500-114600ECEB1F}" srcOrd="1" destOrd="0" parTransId="{3FCC0296-C548-4B61-86E2-72DD98E150EA}" sibTransId="{64E8A513-D1C8-4F74-9F74-3508EFD04624}"/>
    <dgm:cxn modelId="{8CDCCD1B-DE65-764E-8B33-82A254829D17}" srcId="{3BDE3648-08D4-4A3F-81AD-E4A29CF6D8FF}" destId="{88A111C7-255F-6D40-8E8F-31EDDBE4AC14}" srcOrd="4" destOrd="0" parTransId="{8008AA44-C061-FD42-B667-19C0A3A25D76}" sibTransId="{81831760-0AF8-014B-A01C-947D556C3858}"/>
    <dgm:cxn modelId="{A7295320-AD81-4FCA-A82F-4AD234ACB2E0}" srcId="{3BDE3648-08D4-4A3F-81AD-E4A29CF6D8FF}" destId="{091D7C5A-D027-4F8E-8359-5604B71877AC}" srcOrd="2" destOrd="0" parTransId="{51BF1A18-7BC5-4866-AE1A-B4FE55451B10}" sibTransId="{B8921B8B-2D51-4D04-AF85-3FA99BA486DE}"/>
    <dgm:cxn modelId="{0C002621-CA14-4B48-9E57-B35965F0252C}" type="presOf" srcId="{A4E60305-3567-40FB-A8D6-FC32B74DA6C4}" destId="{C6A305BA-685F-9443-AFDE-F50AC382D77A}" srcOrd="0" destOrd="0" presId="urn:microsoft.com/office/officeart/2016/7/layout/ChevronBlockProcess"/>
    <dgm:cxn modelId="{AF1BBE31-2673-7F4D-B60F-8CF090DCCB24}" type="presOf" srcId="{F04B2322-CC1F-460C-A7BE-0E3B00BB5B6A}" destId="{E0489563-CF4F-7649-9C8E-78E9222D8103}" srcOrd="0" destOrd="0" presId="urn:microsoft.com/office/officeart/2016/7/layout/ChevronBlockProcess"/>
    <dgm:cxn modelId="{FA345B3F-FCFF-4C9A-84A6-3484C7CEAF9C}" srcId="{BFA442DE-3F81-498D-95E9-31ED845A1669}" destId="{B584E4B7-3A43-48C2-8EBF-22F97E8DA815}" srcOrd="1" destOrd="0" parTransId="{9FABC706-C494-4D63-B2D5-8D9FCDAC7691}" sibTransId="{4D309CD2-85CC-452B-98DC-CE04004F6B12}"/>
    <dgm:cxn modelId="{98F4794A-1B75-4249-BB99-857E33924222}" srcId="{091D7C5A-D027-4F8E-8359-5604B71877AC}" destId="{F8985DBA-40D7-4BCD-B6B9-208EA459436C}" srcOrd="0" destOrd="0" parTransId="{268F4E38-E144-4570-B80A-8DB0C86E7441}" sibTransId="{C23C8381-4E79-4888-B47B-5B6F2BA13D6F}"/>
    <dgm:cxn modelId="{1670C34B-1653-6343-9D17-9AB7D309CBED}" type="presOf" srcId="{F8985DBA-40D7-4BCD-B6B9-208EA459436C}" destId="{A0451A64-1203-A94D-BE76-149F29B788DC}" srcOrd="0" destOrd="0" presId="urn:microsoft.com/office/officeart/2016/7/layout/ChevronBlockProcess"/>
    <dgm:cxn modelId="{90224A4D-6E63-427C-A797-BC0BBB2AA415}" srcId="{3BDE3648-08D4-4A3F-81AD-E4A29CF6D8FF}" destId="{32B799C4-1E89-4A33-9A68-629E56159AC6}" srcOrd="0" destOrd="0" parTransId="{FD513EBF-3BEC-4288-8DEC-25AEC1BD24F3}" sibTransId="{8DBCC900-C16F-43C3-8510-65E993792CFF}"/>
    <dgm:cxn modelId="{FD4DAC64-3A72-4A7C-9F0D-1F3F97BB4BA4}" srcId="{A4E60305-3567-40FB-A8D6-FC32B74DA6C4}" destId="{3023A072-F89F-4993-8492-772EF6B9D939}" srcOrd="0" destOrd="0" parTransId="{C6F97F4B-E79A-4792-A007-CEA21F83AC15}" sibTransId="{B8D6ABD6-4BB8-4944-84BF-2302CAAD1201}"/>
    <dgm:cxn modelId="{F0753F70-C53D-4276-8069-1EB0CE0D04F2}" srcId="{3BDE3648-08D4-4A3F-81AD-E4A29CF6D8FF}" destId="{A4E60305-3567-40FB-A8D6-FC32B74DA6C4}" srcOrd="3" destOrd="0" parTransId="{13FA3968-F90C-446D-A09C-B7C96681BCC6}" sibTransId="{E9ADF392-CDA3-46F3-9FAB-9430EAFE53F8}"/>
    <dgm:cxn modelId="{3897D77A-A268-6A45-9C90-5F404CE76815}" srcId="{88A111C7-255F-6D40-8E8F-31EDDBE4AC14}" destId="{72A01FB0-03E4-664B-A269-CE32CDF6F88E}" srcOrd="0" destOrd="0" parTransId="{83AB1EC2-2BD2-AA4A-9168-46D1E889F8BF}" sibTransId="{82E54FEA-0A7A-A342-AB35-34E0F60CAD55}"/>
    <dgm:cxn modelId="{1C09757D-5B3A-8D4D-A047-AB358B957F37}" type="presOf" srcId="{88A111C7-255F-6D40-8E8F-31EDDBE4AC14}" destId="{ED69EDC4-5FBF-F042-BEE3-50A232729F5F}" srcOrd="0" destOrd="0" presId="urn:microsoft.com/office/officeart/2016/7/layout/ChevronBlockProcess"/>
    <dgm:cxn modelId="{EC81F699-822A-4E64-9448-F3C729F8DFE1}" srcId="{A4E60305-3567-40FB-A8D6-FC32B74DA6C4}" destId="{421EEEAE-B8B3-4464-829E-248C253D2B27}" srcOrd="1" destOrd="0" parTransId="{2755ACC7-039A-4322-938C-597162D8FA6D}" sibTransId="{D37C7535-669F-47CD-8466-B8B00A27CA1F}"/>
    <dgm:cxn modelId="{C4DFB29F-5AC5-9545-B3EF-4E026BB7D8BC}" type="presOf" srcId="{B584E4B7-3A43-48C2-8EBF-22F97E8DA815}" destId="{ED571BA9-90F5-5742-9890-4157C2019F7C}" srcOrd="0" destOrd="1" presId="urn:microsoft.com/office/officeart/2016/7/layout/ChevronBlockProcess"/>
    <dgm:cxn modelId="{1E3A81C6-2D69-174C-8ACD-2941E1860EFF}" type="presOf" srcId="{3BDE3648-08D4-4A3F-81AD-E4A29CF6D8FF}" destId="{4A1FDA0F-B5BA-5245-A78C-9C7547463F33}" srcOrd="0" destOrd="0" presId="urn:microsoft.com/office/officeart/2016/7/layout/ChevronBlockProcess"/>
    <dgm:cxn modelId="{7C73A3CE-7FB0-D649-A3B9-A6E32698DF5A}" type="presOf" srcId="{32B799C4-1E89-4A33-9A68-629E56159AC6}" destId="{3A236743-54BA-4042-B3E8-7EA6168066B4}" srcOrd="0" destOrd="0" presId="urn:microsoft.com/office/officeart/2016/7/layout/ChevronBlockProcess"/>
    <dgm:cxn modelId="{983C90D1-8B87-D94E-8C05-7DD166B4580A}" type="presOf" srcId="{3023A072-F89F-4993-8492-772EF6B9D939}" destId="{FD7DFBBC-2147-1444-8DE7-7C26AC053F9E}" srcOrd="0" destOrd="0" presId="urn:microsoft.com/office/officeart/2016/7/layout/ChevronBlockProcess"/>
    <dgm:cxn modelId="{F622A7E0-23C8-BB4E-91FB-18343FC8F747}" type="presOf" srcId="{217627B8-E5B7-46CD-905E-593412CE83B6}" destId="{ED571BA9-90F5-5742-9890-4157C2019F7C}" srcOrd="0" destOrd="0" presId="urn:microsoft.com/office/officeart/2016/7/layout/ChevronBlockProcess"/>
    <dgm:cxn modelId="{CB877FE4-9405-6C4A-8A14-DC8457E58AB7}" type="presOf" srcId="{72A01FB0-03E4-664B-A269-CE32CDF6F88E}" destId="{DF0E9F2A-BDF6-E443-83D3-9B5D851E6936}" srcOrd="0" destOrd="0" presId="urn:microsoft.com/office/officeart/2016/7/layout/ChevronBlockProcess"/>
    <dgm:cxn modelId="{06A21FE9-33FC-6F41-852E-DAE5EECF2EE4}" type="presOf" srcId="{421EEEAE-B8B3-4464-829E-248C253D2B27}" destId="{FD7DFBBC-2147-1444-8DE7-7C26AC053F9E}" srcOrd="0" destOrd="1" presId="urn:microsoft.com/office/officeart/2016/7/layout/ChevronBlockProcess"/>
    <dgm:cxn modelId="{F90069EE-8C10-304E-BF3B-7F97C8EA50C8}" type="presOf" srcId="{BFA442DE-3F81-498D-95E9-31ED845A1669}" destId="{7630FE9F-EB3D-BC4E-8EB7-75949C9C4EAE}" srcOrd="0" destOrd="0" presId="urn:microsoft.com/office/officeart/2016/7/layout/ChevronBlockProcess"/>
    <dgm:cxn modelId="{404A3AF5-15CD-40D6-8EE1-34129B03FC1C}" srcId="{3BDE3648-08D4-4A3F-81AD-E4A29CF6D8FF}" destId="{BFA442DE-3F81-498D-95E9-31ED845A1669}" srcOrd="1" destOrd="0" parTransId="{7A9F50D2-E0F5-4D0F-BB3C-A7A8581BA26D}" sibTransId="{98681A4D-7C8E-4597-8B41-AA1B29D24F8E}"/>
    <dgm:cxn modelId="{32D504FE-1C66-4348-982C-C2FC18539847}" srcId="{32B799C4-1E89-4A33-9A68-629E56159AC6}" destId="{F04B2322-CC1F-460C-A7BE-0E3B00BB5B6A}" srcOrd="0" destOrd="0" parTransId="{09DA5A5E-11C6-482C-9F4F-E0918DD2D357}" sibTransId="{85EF7E0F-E789-4131-8A1F-77F4B0D30EAF}"/>
    <dgm:cxn modelId="{BBF3C058-DC72-3749-AD63-B29FE4EA085F}" type="presParOf" srcId="{4A1FDA0F-B5BA-5245-A78C-9C7547463F33}" destId="{9DEF03F9-A376-4D4A-A88F-3A2FDEDEA1A7}" srcOrd="0" destOrd="0" presId="urn:microsoft.com/office/officeart/2016/7/layout/ChevronBlockProcess"/>
    <dgm:cxn modelId="{50E8D812-A20F-DF43-ABA8-7862545A35F0}" type="presParOf" srcId="{9DEF03F9-A376-4D4A-A88F-3A2FDEDEA1A7}" destId="{3A236743-54BA-4042-B3E8-7EA6168066B4}" srcOrd="0" destOrd="0" presId="urn:microsoft.com/office/officeart/2016/7/layout/ChevronBlockProcess"/>
    <dgm:cxn modelId="{B41ADBA5-F827-6E48-B5E4-A05139224115}" type="presParOf" srcId="{9DEF03F9-A376-4D4A-A88F-3A2FDEDEA1A7}" destId="{E0489563-CF4F-7649-9C8E-78E9222D8103}" srcOrd="1" destOrd="0" presId="urn:microsoft.com/office/officeart/2016/7/layout/ChevronBlockProcess"/>
    <dgm:cxn modelId="{BA5A3BBF-ECB3-0C45-8F87-588451270405}" type="presParOf" srcId="{4A1FDA0F-B5BA-5245-A78C-9C7547463F33}" destId="{97D103ED-8F0B-1046-AD43-F190C9000D64}" srcOrd="1" destOrd="0" presId="urn:microsoft.com/office/officeart/2016/7/layout/ChevronBlockProcess"/>
    <dgm:cxn modelId="{A1D91623-C877-8446-BB26-0B6098FB127F}" type="presParOf" srcId="{4A1FDA0F-B5BA-5245-A78C-9C7547463F33}" destId="{CB3E950A-CBE1-4F4A-BEA8-C473E170C701}" srcOrd="2" destOrd="0" presId="urn:microsoft.com/office/officeart/2016/7/layout/ChevronBlockProcess"/>
    <dgm:cxn modelId="{B1C262E4-4019-C244-AB85-2DC4DF7FBBE8}" type="presParOf" srcId="{CB3E950A-CBE1-4F4A-BEA8-C473E170C701}" destId="{7630FE9F-EB3D-BC4E-8EB7-75949C9C4EAE}" srcOrd="0" destOrd="0" presId="urn:microsoft.com/office/officeart/2016/7/layout/ChevronBlockProcess"/>
    <dgm:cxn modelId="{525F77B2-6DDC-1044-A9DC-C1F37DE5D6C7}" type="presParOf" srcId="{CB3E950A-CBE1-4F4A-BEA8-C473E170C701}" destId="{ED571BA9-90F5-5742-9890-4157C2019F7C}" srcOrd="1" destOrd="0" presId="urn:microsoft.com/office/officeart/2016/7/layout/ChevronBlockProcess"/>
    <dgm:cxn modelId="{1FF76FA0-07E8-EB47-823D-A87CDE6E9B1A}" type="presParOf" srcId="{4A1FDA0F-B5BA-5245-A78C-9C7547463F33}" destId="{A7866DFD-0181-8841-8DB6-7388AB08A40E}" srcOrd="3" destOrd="0" presId="urn:microsoft.com/office/officeart/2016/7/layout/ChevronBlockProcess"/>
    <dgm:cxn modelId="{F8C9ED60-436B-D34D-A450-349FDEDE3709}" type="presParOf" srcId="{4A1FDA0F-B5BA-5245-A78C-9C7547463F33}" destId="{C3ED56A3-3B78-8043-B7F4-6481A9DA6DA1}" srcOrd="4" destOrd="0" presId="urn:microsoft.com/office/officeart/2016/7/layout/ChevronBlockProcess"/>
    <dgm:cxn modelId="{38B11D0B-D985-7346-88EB-5B967DD96710}" type="presParOf" srcId="{C3ED56A3-3B78-8043-B7F4-6481A9DA6DA1}" destId="{47319C10-3265-6F40-B27D-E62FF324F324}" srcOrd="0" destOrd="0" presId="urn:microsoft.com/office/officeart/2016/7/layout/ChevronBlockProcess"/>
    <dgm:cxn modelId="{BD1F2FEE-F990-E04E-9B2D-CA18ABFEFA82}" type="presParOf" srcId="{C3ED56A3-3B78-8043-B7F4-6481A9DA6DA1}" destId="{A0451A64-1203-A94D-BE76-149F29B788DC}" srcOrd="1" destOrd="0" presId="urn:microsoft.com/office/officeart/2016/7/layout/ChevronBlockProcess"/>
    <dgm:cxn modelId="{A8973ED9-6A65-784A-95C2-9DEC271D8B06}" type="presParOf" srcId="{4A1FDA0F-B5BA-5245-A78C-9C7547463F33}" destId="{5BC12A16-D652-2B42-933D-2C69D435D408}" srcOrd="5" destOrd="0" presId="urn:microsoft.com/office/officeart/2016/7/layout/ChevronBlockProcess"/>
    <dgm:cxn modelId="{4AA55494-7CDE-2D46-A016-9B72DF1DDC52}" type="presParOf" srcId="{4A1FDA0F-B5BA-5245-A78C-9C7547463F33}" destId="{1277A32E-8FE2-424B-9B54-182BDC2BDE46}" srcOrd="6" destOrd="0" presId="urn:microsoft.com/office/officeart/2016/7/layout/ChevronBlockProcess"/>
    <dgm:cxn modelId="{B468D6EB-C7F3-4242-9DB0-502E63B5CDAF}" type="presParOf" srcId="{1277A32E-8FE2-424B-9B54-182BDC2BDE46}" destId="{C6A305BA-685F-9443-AFDE-F50AC382D77A}" srcOrd="0" destOrd="0" presId="urn:microsoft.com/office/officeart/2016/7/layout/ChevronBlockProcess"/>
    <dgm:cxn modelId="{550FB367-8543-5D4C-AA68-5FCDD644FE57}" type="presParOf" srcId="{1277A32E-8FE2-424B-9B54-182BDC2BDE46}" destId="{FD7DFBBC-2147-1444-8DE7-7C26AC053F9E}" srcOrd="1" destOrd="0" presId="urn:microsoft.com/office/officeart/2016/7/layout/ChevronBlockProcess"/>
    <dgm:cxn modelId="{2D44FBC0-2A79-5140-83A9-7E9440488CD8}" type="presParOf" srcId="{4A1FDA0F-B5BA-5245-A78C-9C7547463F33}" destId="{CD000FDB-41CC-7F48-8B44-139937D469EF}" srcOrd="7" destOrd="0" presId="urn:microsoft.com/office/officeart/2016/7/layout/ChevronBlockProcess"/>
    <dgm:cxn modelId="{11468DDD-22D6-5349-90F5-00B6AB3DE26F}" type="presParOf" srcId="{4A1FDA0F-B5BA-5245-A78C-9C7547463F33}" destId="{FC2EE1FD-CC1D-784B-85F2-4BD89BAFAD4B}" srcOrd="8" destOrd="0" presId="urn:microsoft.com/office/officeart/2016/7/layout/ChevronBlockProcess"/>
    <dgm:cxn modelId="{02FDCF5E-B63E-D54E-89AE-DAF6ADE3BF0A}" type="presParOf" srcId="{FC2EE1FD-CC1D-784B-85F2-4BD89BAFAD4B}" destId="{ED69EDC4-5FBF-F042-BEE3-50A232729F5F}" srcOrd="0" destOrd="0" presId="urn:microsoft.com/office/officeart/2016/7/layout/ChevronBlockProcess"/>
    <dgm:cxn modelId="{AF39B284-3EB7-0E4B-9715-ABC85919B211}" type="presParOf" srcId="{FC2EE1FD-CC1D-784B-85F2-4BD89BAFAD4B}" destId="{DF0E9F2A-BDF6-E443-83D3-9B5D851E6936}"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266F4FD-7C04-49A2-B931-4DBBDDFB487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7CA1635-F77C-4535-B463-C0D12F5F843C}">
      <dgm:prSet/>
      <dgm:spPr/>
      <dgm:t>
        <a:bodyPr/>
        <a:lstStyle/>
        <a:p>
          <a:pPr>
            <a:lnSpc>
              <a:spcPct val="100000"/>
            </a:lnSpc>
          </a:pPr>
          <a:r>
            <a:rPr lang="en-US"/>
            <a:t>Split the data into training and testing sets</a:t>
          </a:r>
        </a:p>
      </dgm:t>
    </dgm:pt>
    <dgm:pt modelId="{9AECB3C0-C5C3-4A2F-9DF1-C81117DE63C6}" type="parTrans" cxnId="{A1AC9622-D8AA-41B2-BC54-53B608074510}">
      <dgm:prSet/>
      <dgm:spPr/>
      <dgm:t>
        <a:bodyPr/>
        <a:lstStyle/>
        <a:p>
          <a:endParaRPr lang="en-US"/>
        </a:p>
      </dgm:t>
    </dgm:pt>
    <dgm:pt modelId="{64BC4A07-7997-4AE4-ADC3-B6835C0D3D90}" type="sibTrans" cxnId="{A1AC9622-D8AA-41B2-BC54-53B608074510}">
      <dgm:prSet/>
      <dgm:spPr/>
      <dgm:t>
        <a:bodyPr/>
        <a:lstStyle/>
        <a:p>
          <a:endParaRPr lang="en-US"/>
        </a:p>
      </dgm:t>
    </dgm:pt>
    <dgm:pt modelId="{307D84D9-44BF-42BC-9974-C52CF78A59A2}">
      <dgm:prSet/>
      <dgm:spPr/>
      <dgm:t>
        <a:bodyPr/>
        <a:lstStyle/>
        <a:p>
          <a:pPr>
            <a:lnSpc>
              <a:spcPct val="100000"/>
            </a:lnSpc>
          </a:pPr>
          <a:r>
            <a:rPr lang="en-US"/>
            <a:t>Fit the model to training data</a:t>
          </a:r>
        </a:p>
      </dgm:t>
    </dgm:pt>
    <dgm:pt modelId="{03454DFE-4EDB-41A1-8A71-7BEC521AB202}" type="parTrans" cxnId="{41C9A795-F70F-4B2F-BB29-AF4E251E171E}">
      <dgm:prSet/>
      <dgm:spPr/>
      <dgm:t>
        <a:bodyPr/>
        <a:lstStyle/>
        <a:p>
          <a:endParaRPr lang="en-US"/>
        </a:p>
      </dgm:t>
    </dgm:pt>
    <dgm:pt modelId="{61E8AD7A-2816-48A9-B46C-6E1726E70E16}" type="sibTrans" cxnId="{41C9A795-F70F-4B2F-BB29-AF4E251E171E}">
      <dgm:prSet/>
      <dgm:spPr/>
      <dgm:t>
        <a:bodyPr/>
        <a:lstStyle/>
        <a:p>
          <a:endParaRPr lang="en-US"/>
        </a:p>
      </dgm:t>
    </dgm:pt>
    <dgm:pt modelId="{6D2AFA51-DEAC-44D5-B97E-7A8563189A70}">
      <dgm:prSet/>
      <dgm:spPr/>
      <dgm:t>
        <a:bodyPr/>
        <a:lstStyle/>
        <a:p>
          <a:pPr>
            <a:lnSpc>
              <a:spcPct val="100000"/>
            </a:lnSpc>
          </a:pPr>
          <a:r>
            <a:rPr lang="en-US"/>
            <a:t>Evaluate by predicting off the test values </a:t>
          </a:r>
        </a:p>
      </dgm:t>
    </dgm:pt>
    <dgm:pt modelId="{BF0BF173-0721-462F-9044-3B99711FACCD}" type="parTrans" cxnId="{8CB968A7-48CE-42A5-A89F-D9B1B8CF24AE}">
      <dgm:prSet/>
      <dgm:spPr/>
      <dgm:t>
        <a:bodyPr/>
        <a:lstStyle/>
        <a:p>
          <a:endParaRPr lang="en-US"/>
        </a:p>
      </dgm:t>
    </dgm:pt>
    <dgm:pt modelId="{146EC207-65E3-4F46-B768-3136190D034D}" type="sibTrans" cxnId="{8CB968A7-48CE-42A5-A89F-D9B1B8CF24AE}">
      <dgm:prSet/>
      <dgm:spPr/>
      <dgm:t>
        <a:bodyPr/>
        <a:lstStyle/>
        <a:p>
          <a:endParaRPr lang="en-US"/>
        </a:p>
      </dgm:t>
    </dgm:pt>
    <dgm:pt modelId="{CA5A377F-27D6-46EE-BA01-610EA3EEA645}" type="pres">
      <dgm:prSet presAssocID="{F266F4FD-7C04-49A2-B931-4DBBDDFB4875}" presName="root" presStyleCnt="0">
        <dgm:presLayoutVars>
          <dgm:dir/>
          <dgm:resizeHandles val="exact"/>
        </dgm:presLayoutVars>
      </dgm:prSet>
      <dgm:spPr/>
    </dgm:pt>
    <dgm:pt modelId="{A36A7916-F0BB-4E8E-B4B4-A720AABBFE29}" type="pres">
      <dgm:prSet presAssocID="{F7CA1635-F77C-4535-B463-C0D12F5F843C}" presName="compNode" presStyleCnt="0"/>
      <dgm:spPr/>
    </dgm:pt>
    <dgm:pt modelId="{31BF5EB6-2904-479C-8625-269E2EB4AB22}" type="pres">
      <dgm:prSet presAssocID="{F7CA1635-F77C-4535-B463-C0D12F5F84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5437D6F4-85E6-4D58-9A96-003655623C41}" type="pres">
      <dgm:prSet presAssocID="{F7CA1635-F77C-4535-B463-C0D12F5F843C}" presName="spaceRect" presStyleCnt="0"/>
      <dgm:spPr/>
    </dgm:pt>
    <dgm:pt modelId="{F05CD9EB-4E17-4E0A-BB21-09E740ABE0BC}" type="pres">
      <dgm:prSet presAssocID="{F7CA1635-F77C-4535-B463-C0D12F5F843C}" presName="textRect" presStyleLbl="revTx" presStyleIdx="0" presStyleCnt="3">
        <dgm:presLayoutVars>
          <dgm:chMax val="1"/>
          <dgm:chPref val="1"/>
        </dgm:presLayoutVars>
      </dgm:prSet>
      <dgm:spPr/>
    </dgm:pt>
    <dgm:pt modelId="{FF4B26E9-43A3-40FB-BCE8-EE6E6CF7DCC6}" type="pres">
      <dgm:prSet presAssocID="{64BC4A07-7997-4AE4-ADC3-B6835C0D3D90}" presName="sibTrans" presStyleCnt="0"/>
      <dgm:spPr/>
    </dgm:pt>
    <dgm:pt modelId="{79C5FAD8-6732-4F5F-BE68-2E378FBD8E16}" type="pres">
      <dgm:prSet presAssocID="{307D84D9-44BF-42BC-9974-C52CF78A59A2}" presName="compNode" presStyleCnt="0"/>
      <dgm:spPr/>
    </dgm:pt>
    <dgm:pt modelId="{6D7656F1-7A66-46AA-9E35-94FF5A298B4E}" type="pres">
      <dgm:prSet presAssocID="{307D84D9-44BF-42BC-9974-C52CF78A59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A5164564-00D8-4AFD-AF29-F5E43D994738}" type="pres">
      <dgm:prSet presAssocID="{307D84D9-44BF-42BC-9974-C52CF78A59A2}" presName="spaceRect" presStyleCnt="0"/>
      <dgm:spPr/>
    </dgm:pt>
    <dgm:pt modelId="{571CD4E2-0010-40A9-B9F7-8384BD5CEF1C}" type="pres">
      <dgm:prSet presAssocID="{307D84D9-44BF-42BC-9974-C52CF78A59A2}" presName="textRect" presStyleLbl="revTx" presStyleIdx="1" presStyleCnt="3">
        <dgm:presLayoutVars>
          <dgm:chMax val="1"/>
          <dgm:chPref val="1"/>
        </dgm:presLayoutVars>
      </dgm:prSet>
      <dgm:spPr/>
    </dgm:pt>
    <dgm:pt modelId="{51A9CE0E-3B0F-47CA-985C-BF01C2D9F0E7}" type="pres">
      <dgm:prSet presAssocID="{61E8AD7A-2816-48A9-B46C-6E1726E70E16}" presName="sibTrans" presStyleCnt="0"/>
      <dgm:spPr/>
    </dgm:pt>
    <dgm:pt modelId="{7ACC727F-3E87-4A70-AB61-370D01DA1846}" type="pres">
      <dgm:prSet presAssocID="{6D2AFA51-DEAC-44D5-B97E-7A8563189A70}" presName="compNode" presStyleCnt="0"/>
      <dgm:spPr/>
    </dgm:pt>
    <dgm:pt modelId="{CA960DCA-DCBD-49FD-8E7B-7FCA0D02BDAC}" type="pres">
      <dgm:prSet presAssocID="{6D2AFA51-DEAC-44D5-B97E-7A8563189A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597604ED-FEE6-438A-97EF-5422DF8A2AEC}" type="pres">
      <dgm:prSet presAssocID="{6D2AFA51-DEAC-44D5-B97E-7A8563189A70}" presName="spaceRect" presStyleCnt="0"/>
      <dgm:spPr/>
    </dgm:pt>
    <dgm:pt modelId="{81851027-BCE3-410D-8E8B-0F257E779595}" type="pres">
      <dgm:prSet presAssocID="{6D2AFA51-DEAC-44D5-B97E-7A8563189A70}" presName="textRect" presStyleLbl="revTx" presStyleIdx="2" presStyleCnt="3">
        <dgm:presLayoutVars>
          <dgm:chMax val="1"/>
          <dgm:chPref val="1"/>
        </dgm:presLayoutVars>
      </dgm:prSet>
      <dgm:spPr/>
    </dgm:pt>
  </dgm:ptLst>
  <dgm:cxnLst>
    <dgm:cxn modelId="{A1AC9622-D8AA-41B2-BC54-53B608074510}" srcId="{F266F4FD-7C04-49A2-B931-4DBBDDFB4875}" destId="{F7CA1635-F77C-4535-B463-C0D12F5F843C}" srcOrd="0" destOrd="0" parTransId="{9AECB3C0-C5C3-4A2F-9DF1-C81117DE63C6}" sibTransId="{64BC4A07-7997-4AE4-ADC3-B6835C0D3D90}"/>
    <dgm:cxn modelId="{67BCD666-54D7-44C0-924E-807DA6282DDB}" type="presOf" srcId="{F266F4FD-7C04-49A2-B931-4DBBDDFB4875}" destId="{CA5A377F-27D6-46EE-BA01-610EA3EEA645}" srcOrd="0" destOrd="0" presId="urn:microsoft.com/office/officeart/2018/2/layout/IconLabelList"/>
    <dgm:cxn modelId="{ADD83183-C864-4041-987D-DBEED726226F}" type="presOf" srcId="{F7CA1635-F77C-4535-B463-C0D12F5F843C}" destId="{F05CD9EB-4E17-4E0A-BB21-09E740ABE0BC}" srcOrd="0" destOrd="0" presId="urn:microsoft.com/office/officeart/2018/2/layout/IconLabelList"/>
    <dgm:cxn modelId="{41C9A795-F70F-4B2F-BB29-AF4E251E171E}" srcId="{F266F4FD-7C04-49A2-B931-4DBBDDFB4875}" destId="{307D84D9-44BF-42BC-9974-C52CF78A59A2}" srcOrd="1" destOrd="0" parTransId="{03454DFE-4EDB-41A1-8A71-7BEC521AB202}" sibTransId="{61E8AD7A-2816-48A9-B46C-6E1726E70E16}"/>
    <dgm:cxn modelId="{8CB968A7-48CE-42A5-A89F-D9B1B8CF24AE}" srcId="{F266F4FD-7C04-49A2-B931-4DBBDDFB4875}" destId="{6D2AFA51-DEAC-44D5-B97E-7A8563189A70}" srcOrd="2" destOrd="0" parTransId="{BF0BF173-0721-462F-9044-3B99711FACCD}" sibTransId="{146EC207-65E3-4F46-B768-3136190D034D}"/>
    <dgm:cxn modelId="{16826CAB-C0E4-434C-90AA-D5CB78CEA5FB}" type="presOf" srcId="{307D84D9-44BF-42BC-9974-C52CF78A59A2}" destId="{571CD4E2-0010-40A9-B9F7-8384BD5CEF1C}" srcOrd="0" destOrd="0" presId="urn:microsoft.com/office/officeart/2018/2/layout/IconLabelList"/>
    <dgm:cxn modelId="{4E46D8EE-FD59-4902-892C-6D95A1B9EB69}" type="presOf" srcId="{6D2AFA51-DEAC-44D5-B97E-7A8563189A70}" destId="{81851027-BCE3-410D-8E8B-0F257E779595}" srcOrd="0" destOrd="0" presId="urn:microsoft.com/office/officeart/2018/2/layout/IconLabelList"/>
    <dgm:cxn modelId="{7666E2B3-9019-4EE0-BAD6-1D389CF9B637}" type="presParOf" srcId="{CA5A377F-27D6-46EE-BA01-610EA3EEA645}" destId="{A36A7916-F0BB-4E8E-B4B4-A720AABBFE29}" srcOrd="0" destOrd="0" presId="urn:microsoft.com/office/officeart/2018/2/layout/IconLabelList"/>
    <dgm:cxn modelId="{DF2D429A-E358-4894-890B-F57CEB35B3FB}" type="presParOf" srcId="{A36A7916-F0BB-4E8E-B4B4-A720AABBFE29}" destId="{31BF5EB6-2904-479C-8625-269E2EB4AB22}" srcOrd="0" destOrd="0" presId="urn:microsoft.com/office/officeart/2018/2/layout/IconLabelList"/>
    <dgm:cxn modelId="{9F2A6F1D-3948-4051-843F-E3ACDF7F4DC7}" type="presParOf" srcId="{A36A7916-F0BB-4E8E-B4B4-A720AABBFE29}" destId="{5437D6F4-85E6-4D58-9A96-003655623C41}" srcOrd="1" destOrd="0" presId="urn:microsoft.com/office/officeart/2018/2/layout/IconLabelList"/>
    <dgm:cxn modelId="{BF509C7E-7461-4E20-B79F-0A1D4B88D190}" type="presParOf" srcId="{A36A7916-F0BB-4E8E-B4B4-A720AABBFE29}" destId="{F05CD9EB-4E17-4E0A-BB21-09E740ABE0BC}" srcOrd="2" destOrd="0" presId="urn:microsoft.com/office/officeart/2018/2/layout/IconLabelList"/>
    <dgm:cxn modelId="{F0858BFE-F4F4-4051-AC86-A9EB066EFE33}" type="presParOf" srcId="{CA5A377F-27D6-46EE-BA01-610EA3EEA645}" destId="{FF4B26E9-43A3-40FB-BCE8-EE6E6CF7DCC6}" srcOrd="1" destOrd="0" presId="urn:microsoft.com/office/officeart/2018/2/layout/IconLabelList"/>
    <dgm:cxn modelId="{9AEB079C-CC17-4B4A-A391-611CFB9405C1}" type="presParOf" srcId="{CA5A377F-27D6-46EE-BA01-610EA3EEA645}" destId="{79C5FAD8-6732-4F5F-BE68-2E378FBD8E16}" srcOrd="2" destOrd="0" presId="urn:microsoft.com/office/officeart/2018/2/layout/IconLabelList"/>
    <dgm:cxn modelId="{7739CB43-9BCA-46EE-8B99-E80EC40CD3D8}" type="presParOf" srcId="{79C5FAD8-6732-4F5F-BE68-2E378FBD8E16}" destId="{6D7656F1-7A66-46AA-9E35-94FF5A298B4E}" srcOrd="0" destOrd="0" presId="urn:microsoft.com/office/officeart/2018/2/layout/IconLabelList"/>
    <dgm:cxn modelId="{14D706FF-6226-45F9-B574-402443A41BE8}" type="presParOf" srcId="{79C5FAD8-6732-4F5F-BE68-2E378FBD8E16}" destId="{A5164564-00D8-4AFD-AF29-F5E43D994738}" srcOrd="1" destOrd="0" presId="urn:microsoft.com/office/officeart/2018/2/layout/IconLabelList"/>
    <dgm:cxn modelId="{4DA0FD00-09EB-4DA8-9201-A0ADAD2F61D1}" type="presParOf" srcId="{79C5FAD8-6732-4F5F-BE68-2E378FBD8E16}" destId="{571CD4E2-0010-40A9-B9F7-8384BD5CEF1C}" srcOrd="2" destOrd="0" presId="urn:microsoft.com/office/officeart/2018/2/layout/IconLabelList"/>
    <dgm:cxn modelId="{FA4022D0-C963-4BEF-A419-B98A5A09B554}" type="presParOf" srcId="{CA5A377F-27D6-46EE-BA01-610EA3EEA645}" destId="{51A9CE0E-3B0F-47CA-985C-BF01C2D9F0E7}" srcOrd="3" destOrd="0" presId="urn:microsoft.com/office/officeart/2018/2/layout/IconLabelList"/>
    <dgm:cxn modelId="{FA5257C0-E2B1-453A-B950-FFA0F70FEA29}" type="presParOf" srcId="{CA5A377F-27D6-46EE-BA01-610EA3EEA645}" destId="{7ACC727F-3E87-4A70-AB61-370D01DA1846}" srcOrd="4" destOrd="0" presId="urn:microsoft.com/office/officeart/2018/2/layout/IconLabelList"/>
    <dgm:cxn modelId="{A6C4FEDD-B801-4B0F-967D-9EAA3EBD3719}" type="presParOf" srcId="{7ACC727F-3E87-4A70-AB61-370D01DA1846}" destId="{CA960DCA-DCBD-49FD-8E7B-7FCA0D02BDAC}" srcOrd="0" destOrd="0" presId="urn:microsoft.com/office/officeart/2018/2/layout/IconLabelList"/>
    <dgm:cxn modelId="{452644C8-AD31-4A69-AD6A-EBDDD88ADBA5}" type="presParOf" srcId="{7ACC727F-3E87-4A70-AB61-370D01DA1846}" destId="{597604ED-FEE6-438A-97EF-5422DF8A2AEC}" srcOrd="1" destOrd="0" presId="urn:microsoft.com/office/officeart/2018/2/layout/IconLabelList"/>
    <dgm:cxn modelId="{2336F34A-2F6C-43BA-89F8-BDFA387EF7E9}" type="presParOf" srcId="{7ACC727F-3E87-4A70-AB61-370D01DA1846}" destId="{81851027-BCE3-410D-8E8B-0F257E77959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3330E-28BE-45B9-A13C-4E67F9F8D6CA}">
      <dsp:nvSpPr>
        <dsp:cNvPr id="0" name=""/>
        <dsp:cNvSpPr/>
      </dsp:nvSpPr>
      <dsp:spPr>
        <a:xfrm>
          <a:off x="0" y="625"/>
          <a:ext cx="7315200" cy="14626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78E17F-ED2C-4BCB-BB83-50E995EC5F66}">
      <dsp:nvSpPr>
        <dsp:cNvPr id="0" name=""/>
        <dsp:cNvSpPr/>
      </dsp:nvSpPr>
      <dsp:spPr>
        <a:xfrm>
          <a:off x="442461" y="329728"/>
          <a:ext cx="804475" cy="804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BA70F2-AFDB-4C5C-B779-6EB543F32010}">
      <dsp:nvSpPr>
        <dsp:cNvPr id="0" name=""/>
        <dsp:cNvSpPr/>
      </dsp:nvSpPr>
      <dsp:spPr>
        <a:xfrm>
          <a:off x="1689398" y="625"/>
          <a:ext cx="5625801" cy="1462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01" tIns="154801" rIns="154801" bIns="154801" numCol="1" spcCol="1270" anchor="ctr" anchorCtr="0">
          <a:noAutofit/>
        </a:bodyPr>
        <a:lstStyle/>
        <a:p>
          <a:pPr marL="0" lvl="0" indent="0" algn="l" defTabSz="800100">
            <a:lnSpc>
              <a:spcPct val="100000"/>
            </a:lnSpc>
            <a:spcBef>
              <a:spcPct val="0"/>
            </a:spcBef>
            <a:spcAft>
              <a:spcPct val="35000"/>
            </a:spcAft>
            <a:buNone/>
          </a:pPr>
          <a:r>
            <a:rPr lang="en-US" sz="1800" b="1" kern="1200" dirty="0"/>
            <a:t>Motivation:</a:t>
          </a:r>
          <a:r>
            <a:rPr lang="en-US" sz="1800" kern="1200" dirty="0"/>
            <a:t> IQ(Intelligence quotient) is a key measure of intelligence that is adjusted for age. Therefore, it is important to investigate the factors that affecting IQ development especially at a young age</a:t>
          </a:r>
        </a:p>
      </dsp:txBody>
      <dsp:txXfrm>
        <a:off x="1689398" y="625"/>
        <a:ext cx="5625801" cy="1462682"/>
      </dsp:txXfrm>
    </dsp:sp>
    <dsp:sp modelId="{D7F0F048-652F-4E66-B7D1-B5D07A701D5A}">
      <dsp:nvSpPr>
        <dsp:cNvPr id="0" name=""/>
        <dsp:cNvSpPr/>
      </dsp:nvSpPr>
      <dsp:spPr>
        <a:xfrm>
          <a:off x="0" y="1828978"/>
          <a:ext cx="7315200" cy="14626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788754-C1CF-4CA1-B7CA-3AB7555B0072}">
      <dsp:nvSpPr>
        <dsp:cNvPr id="0" name=""/>
        <dsp:cNvSpPr/>
      </dsp:nvSpPr>
      <dsp:spPr>
        <a:xfrm>
          <a:off x="442461" y="2158082"/>
          <a:ext cx="804475" cy="804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C47551-7F50-4CA2-971C-73871528AA64}">
      <dsp:nvSpPr>
        <dsp:cNvPr id="0" name=""/>
        <dsp:cNvSpPr/>
      </dsp:nvSpPr>
      <dsp:spPr>
        <a:xfrm>
          <a:off x="1689398" y="1828978"/>
          <a:ext cx="5625801" cy="1462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01" tIns="154801" rIns="154801" bIns="154801" numCol="1" spcCol="1270" anchor="ctr" anchorCtr="0">
          <a:noAutofit/>
        </a:bodyPr>
        <a:lstStyle/>
        <a:p>
          <a:pPr marL="0" lvl="0" indent="0" algn="l" defTabSz="800100">
            <a:lnSpc>
              <a:spcPct val="100000"/>
            </a:lnSpc>
            <a:spcBef>
              <a:spcPct val="0"/>
            </a:spcBef>
            <a:spcAft>
              <a:spcPct val="35000"/>
            </a:spcAft>
            <a:buNone/>
          </a:pPr>
          <a:r>
            <a:rPr lang="en-US" sz="1800" b="1" kern="1200" dirty="0"/>
            <a:t>Main Goal:  </a:t>
          </a:r>
          <a:r>
            <a:rPr lang="en-US" sz="1800" kern="1200" dirty="0"/>
            <a:t>Analyze and predict cognitive test scores of preschoolers given characteristics of their mothers to examine the relationship between mothers’ characteristics and their child's IQ</a:t>
          </a:r>
        </a:p>
      </dsp:txBody>
      <dsp:txXfrm>
        <a:off x="1689398" y="1828978"/>
        <a:ext cx="5625801" cy="1462682"/>
      </dsp:txXfrm>
    </dsp:sp>
    <dsp:sp modelId="{1DEC820C-E5F0-4FB8-BFD5-7E92F56531D5}">
      <dsp:nvSpPr>
        <dsp:cNvPr id="0" name=""/>
        <dsp:cNvSpPr/>
      </dsp:nvSpPr>
      <dsp:spPr>
        <a:xfrm>
          <a:off x="0" y="3657332"/>
          <a:ext cx="7315200" cy="14626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6B1F3A-3005-41B7-95D8-9A5307FD1A47}">
      <dsp:nvSpPr>
        <dsp:cNvPr id="0" name=""/>
        <dsp:cNvSpPr/>
      </dsp:nvSpPr>
      <dsp:spPr>
        <a:xfrm>
          <a:off x="442461" y="3986435"/>
          <a:ext cx="804475" cy="8044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DE4929-2DFB-466F-8DB7-3F741A64AB4B}">
      <dsp:nvSpPr>
        <dsp:cNvPr id="0" name=""/>
        <dsp:cNvSpPr/>
      </dsp:nvSpPr>
      <dsp:spPr>
        <a:xfrm>
          <a:off x="1689398" y="3657332"/>
          <a:ext cx="5625801" cy="1462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01" tIns="154801" rIns="154801" bIns="154801" numCol="1" spcCol="1270" anchor="ctr" anchorCtr="0">
          <a:noAutofit/>
        </a:bodyPr>
        <a:lstStyle/>
        <a:p>
          <a:pPr marL="0" lvl="0" indent="0" algn="l" defTabSz="800100">
            <a:lnSpc>
              <a:spcPct val="100000"/>
            </a:lnSpc>
            <a:spcBef>
              <a:spcPct val="0"/>
            </a:spcBef>
            <a:spcAft>
              <a:spcPct val="35000"/>
            </a:spcAft>
            <a:buNone/>
          </a:pPr>
          <a:r>
            <a:rPr lang="en-US" sz="1800" b="1" kern="1200" dirty="0"/>
            <a:t>Approach:  </a:t>
          </a:r>
          <a:r>
            <a:rPr lang="en-US" sz="1800" kern="1200" dirty="0"/>
            <a:t>Exploratory Data Analysis, Linear Regression Model and Cross Validation in Python  </a:t>
          </a:r>
        </a:p>
      </dsp:txBody>
      <dsp:txXfrm>
        <a:off x="1689398" y="3657332"/>
        <a:ext cx="5625801" cy="14626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BF5EB6-2904-479C-8625-269E2EB4AB22}">
      <dsp:nvSpPr>
        <dsp:cNvPr id="0" name=""/>
        <dsp:cNvSpPr/>
      </dsp:nvSpPr>
      <dsp:spPr>
        <a:xfrm>
          <a:off x="582490" y="805847"/>
          <a:ext cx="877884" cy="8778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CD9EB-4E17-4E0A-BB21-09E740ABE0BC}">
      <dsp:nvSpPr>
        <dsp:cNvPr id="0" name=""/>
        <dsp:cNvSpPr/>
      </dsp:nvSpPr>
      <dsp:spPr>
        <a:xfrm>
          <a:off x="46005" y="1965865"/>
          <a:ext cx="19508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Split the data into training and testing sets</a:t>
          </a:r>
        </a:p>
      </dsp:txBody>
      <dsp:txXfrm>
        <a:off x="46005" y="1965865"/>
        <a:ext cx="1950855" cy="720000"/>
      </dsp:txXfrm>
    </dsp:sp>
    <dsp:sp modelId="{6D7656F1-7A66-46AA-9E35-94FF5A298B4E}">
      <dsp:nvSpPr>
        <dsp:cNvPr id="0" name=""/>
        <dsp:cNvSpPr/>
      </dsp:nvSpPr>
      <dsp:spPr>
        <a:xfrm>
          <a:off x="2874746" y="805847"/>
          <a:ext cx="877884" cy="8778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1CD4E2-0010-40A9-B9F7-8384BD5CEF1C}">
      <dsp:nvSpPr>
        <dsp:cNvPr id="0" name=""/>
        <dsp:cNvSpPr/>
      </dsp:nvSpPr>
      <dsp:spPr>
        <a:xfrm>
          <a:off x="2338260" y="1965865"/>
          <a:ext cx="19508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2"/>
              </a:solidFill>
            </a:rPr>
            <a:t>Fit the model to training data</a:t>
          </a:r>
        </a:p>
      </dsp:txBody>
      <dsp:txXfrm>
        <a:off x="2338260" y="1965865"/>
        <a:ext cx="1950855" cy="720000"/>
      </dsp:txXfrm>
    </dsp:sp>
    <dsp:sp modelId="{CA960DCA-DCBD-49FD-8E7B-7FCA0D02BDAC}">
      <dsp:nvSpPr>
        <dsp:cNvPr id="0" name=""/>
        <dsp:cNvSpPr/>
      </dsp:nvSpPr>
      <dsp:spPr>
        <a:xfrm>
          <a:off x="5167001" y="805847"/>
          <a:ext cx="877884" cy="8778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851027-BCE3-410D-8E8B-0F257E779595}">
      <dsp:nvSpPr>
        <dsp:cNvPr id="0" name=""/>
        <dsp:cNvSpPr/>
      </dsp:nvSpPr>
      <dsp:spPr>
        <a:xfrm>
          <a:off x="4630515" y="1965865"/>
          <a:ext cx="19508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2"/>
              </a:solidFill>
            </a:rPr>
            <a:t>Evaluate by predicting off the test values </a:t>
          </a:r>
        </a:p>
      </dsp:txBody>
      <dsp:txXfrm>
        <a:off x="4630515" y="1965865"/>
        <a:ext cx="1950855"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BF5EB6-2904-479C-8625-269E2EB4AB22}">
      <dsp:nvSpPr>
        <dsp:cNvPr id="0" name=""/>
        <dsp:cNvSpPr/>
      </dsp:nvSpPr>
      <dsp:spPr>
        <a:xfrm>
          <a:off x="582490" y="805847"/>
          <a:ext cx="877884" cy="8778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CD9EB-4E17-4E0A-BB21-09E740ABE0BC}">
      <dsp:nvSpPr>
        <dsp:cNvPr id="0" name=""/>
        <dsp:cNvSpPr/>
      </dsp:nvSpPr>
      <dsp:spPr>
        <a:xfrm>
          <a:off x="46005" y="1965865"/>
          <a:ext cx="19508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2"/>
              </a:solidFill>
            </a:rPr>
            <a:t>Split the data into training and testing sets</a:t>
          </a:r>
        </a:p>
      </dsp:txBody>
      <dsp:txXfrm>
        <a:off x="46005" y="1965865"/>
        <a:ext cx="1950855" cy="720000"/>
      </dsp:txXfrm>
    </dsp:sp>
    <dsp:sp modelId="{6D7656F1-7A66-46AA-9E35-94FF5A298B4E}">
      <dsp:nvSpPr>
        <dsp:cNvPr id="0" name=""/>
        <dsp:cNvSpPr/>
      </dsp:nvSpPr>
      <dsp:spPr>
        <a:xfrm>
          <a:off x="2874746" y="805847"/>
          <a:ext cx="877884" cy="8778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1CD4E2-0010-40A9-B9F7-8384BD5CEF1C}">
      <dsp:nvSpPr>
        <dsp:cNvPr id="0" name=""/>
        <dsp:cNvSpPr/>
      </dsp:nvSpPr>
      <dsp:spPr>
        <a:xfrm>
          <a:off x="2338260" y="1965865"/>
          <a:ext cx="19508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tx1"/>
              </a:solidFill>
            </a:rPr>
            <a:t>Fit the model to training data</a:t>
          </a:r>
        </a:p>
      </dsp:txBody>
      <dsp:txXfrm>
        <a:off x="2338260" y="1965865"/>
        <a:ext cx="1950855" cy="720000"/>
      </dsp:txXfrm>
    </dsp:sp>
    <dsp:sp modelId="{CA960DCA-DCBD-49FD-8E7B-7FCA0D02BDAC}">
      <dsp:nvSpPr>
        <dsp:cNvPr id="0" name=""/>
        <dsp:cNvSpPr/>
      </dsp:nvSpPr>
      <dsp:spPr>
        <a:xfrm>
          <a:off x="5167001" y="805847"/>
          <a:ext cx="877884" cy="8778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851027-BCE3-410D-8E8B-0F257E779595}">
      <dsp:nvSpPr>
        <dsp:cNvPr id="0" name=""/>
        <dsp:cNvSpPr/>
      </dsp:nvSpPr>
      <dsp:spPr>
        <a:xfrm>
          <a:off x="4630515" y="1965865"/>
          <a:ext cx="19508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2"/>
              </a:solidFill>
            </a:rPr>
            <a:t>Evaluate by predicting off the test values </a:t>
          </a:r>
        </a:p>
      </dsp:txBody>
      <dsp:txXfrm>
        <a:off x="4630515" y="1965865"/>
        <a:ext cx="1950855"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BF5EB6-2904-479C-8625-269E2EB4AB22}">
      <dsp:nvSpPr>
        <dsp:cNvPr id="0" name=""/>
        <dsp:cNvSpPr/>
      </dsp:nvSpPr>
      <dsp:spPr>
        <a:xfrm>
          <a:off x="582490" y="805847"/>
          <a:ext cx="877884" cy="8778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CD9EB-4E17-4E0A-BB21-09E740ABE0BC}">
      <dsp:nvSpPr>
        <dsp:cNvPr id="0" name=""/>
        <dsp:cNvSpPr/>
      </dsp:nvSpPr>
      <dsp:spPr>
        <a:xfrm>
          <a:off x="46005" y="1965865"/>
          <a:ext cx="19508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2"/>
              </a:solidFill>
            </a:rPr>
            <a:t>Split the data into training and testing sets</a:t>
          </a:r>
        </a:p>
      </dsp:txBody>
      <dsp:txXfrm>
        <a:off x="46005" y="1965865"/>
        <a:ext cx="1950855" cy="720000"/>
      </dsp:txXfrm>
    </dsp:sp>
    <dsp:sp modelId="{6D7656F1-7A66-46AA-9E35-94FF5A298B4E}">
      <dsp:nvSpPr>
        <dsp:cNvPr id="0" name=""/>
        <dsp:cNvSpPr/>
      </dsp:nvSpPr>
      <dsp:spPr>
        <a:xfrm>
          <a:off x="2874746" y="805847"/>
          <a:ext cx="877884" cy="8778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1CD4E2-0010-40A9-B9F7-8384BD5CEF1C}">
      <dsp:nvSpPr>
        <dsp:cNvPr id="0" name=""/>
        <dsp:cNvSpPr/>
      </dsp:nvSpPr>
      <dsp:spPr>
        <a:xfrm>
          <a:off x="2338260" y="1965865"/>
          <a:ext cx="19508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2"/>
              </a:solidFill>
            </a:rPr>
            <a:t>Fit the model to training data</a:t>
          </a:r>
        </a:p>
      </dsp:txBody>
      <dsp:txXfrm>
        <a:off x="2338260" y="1965865"/>
        <a:ext cx="1950855" cy="720000"/>
      </dsp:txXfrm>
    </dsp:sp>
    <dsp:sp modelId="{CA960DCA-DCBD-49FD-8E7B-7FCA0D02BDAC}">
      <dsp:nvSpPr>
        <dsp:cNvPr id="0" name=""/>
        <dsp:cNvSpPr/>
      </dsp:nvSpPr>
      <dsp:spPr>
        <a:xfrm>
          <a:off x="5167001" y="805847"/>
          <a:ext cx="877884" cy="8778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851027-BCE3-410D-8E8B-0F257E779595}">
      <dsp:nvSpPr>
        <dsp:cNvPr id="0" name=""/>
        <dsp:cNvSpPr/>
      </dsp:nvSpPr>
      <dsp:spPr>
        <a:xfrm>
          <a:off x="4630515" y="1965865"/>
          <a:ext cx="19508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tx1"/>
              </a:solidFill>
            </a:rPr>
            <a:t>Evaluate by predicting off the test values </a:t>
          </a:r>
        </a:p>
      </dsp:txBody>
      <dsp:txXfrm>
        <a:off x="4630515" y="1965865"/>
        <a:ext cx="1950855"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B78A2-C78F-0545-9ADD-5DF68EEC704D}">
      <dsp:nvSpPr>
        <dsp:cNvPr id="0" name=""/>
        <dsp:cNvSpPr/>
      </dsp:nvSpPr>
      <dsp:spPr>
        <a:xfrm>
          <a:off x="4697263" y="717179"/>
          <a:ext cx="3241442" cy="14716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FFA106-2B33-E442-BD1F-81F1999FDEAA}">
      <dsp:nvSpPr>
        <dsp:cNvPr id="0" name=""/>
        <dsp:cNvSpPr/>
      </dsp:nvSpPr>
      <dsp:spPr>
        <a:xfrm>
          <a:off x="4788395" y="803754"/>
          <a:ext cx="3241442" cy="1471683"/>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on average, a mom who completed high school, her child IQ would be 38.646 higher compared to a child's mother who did not complete high school, assuming other predictor variable remain same</a:t>
          </a:r>
        </a:p>
      </dsp:txBody>
      <dsp:txXfrm>
        <a:off x="4831499" y="846858"/>
        <a:ext cx="3155234" cy="1385475"/>
      </dsp:txXfrm>
    </dsp:sp>
    <dsp:sp modelId="{CDBEEAF9-B485-AC40-9D03-403705456CD5}">
      <dsp:nvSpPr>
        <dsp:cNvPr id="0" name=""/>
        <dsp:cNvSpPr/>
      </dsp:nvSpPr>
      <dsp:spPr>
        <a:xfrm>
          <a:off x="4597055" y="3125162"/>
          <a:ext cx="2564593" cy="157225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DA5D70-0965-354F-94AE-EC839E766368}">
      <dsp:nvSpPr>
        <dsp:cNvPr id="0" name=""/>
        <dsp:cNvSpPr/>
      </dsp:nvSpPr>
      <dsp:spPr>
        <a:xfrm>
          <a:off x="4688186" y="3211737"/>
          <a:ext cx="2564593" cy="1572253"/>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on average, each additional one unit increase of mom IQ score is associated with an increase of 0.857 scores on the child IQ, assuming other predictor variable remain same  </a:t>
          </a:r>
        </a:p>
      </dsp:txBody>
      <dsp:txXfrm>
        <a:off x="4734236" y="3257787"/>
        <a:ext cx="2472493" cy="1480153"/>
      </dsp:txXfrm>
    </dsp:sp>
    <dsp:sp modelId="{44D0D10E-CDB9-2846-A66F-4DF3B86DCC5F}">
      <dsp:nvSpPr>
        <dsp:cNvPr id="0" name=""/>
        <dsp:cNvSpPr/>
      </dsp:nvSpPr>
      <dsp:spPr>
        <a:xfrm>
          <a:off x="968987" y="3300609"/>
          <a:ext cx="2265923" cy="121768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45DCA9-B481-B846-9816-877DD92A06F0}">
      <dsp:nvSpPr>
        <dsp:cNvPr id="0" name=""/>
        <dsp:cNvSpPr/>
      </dsp:nvSpPr>
      <dsp:spPr>
        <a:xfrm>
          <a:off x="1060119" y="3387184"/>
          <a:ext cx="2265923" cy="1217686"/>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For the interaction term, it suggests that as interaction increases, the child IQ tends to decrease</a:t>
          </a:r>
        </a:p>
      </dsp:txBody>
      <dsp:txXfrm>
        <a:off x="1095784" y="3422849"/>
        <a:ext cx="2194593" cy="11463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36743-54BA-4042-B3E8-7EA6168066B4}">
      <dsp:nvSpPr>
        <dsp:cNvPr id="0" name=""/>
        <dsp:cNvSpPr/>
      </dsp:nvSpPr>
      <dsp:spPr>
        <a:xfrm>
          <a:off x="2683"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dirty="0"/>
            <a:t>Step 1</a:t>
          </a:r>
        </a:p>
      </dsp:txBody>
      <dsp:txXfrm>
        <a:off x="140826" y="797688"/>
        <a:ext cx="1258641" cy="460478"/>
      </dsp:txXfrm>
    </dsp:sp>
    <dsp:sp modelId="{E0489563-CF4F-7649-9C8E-78E9222D8103}">
      <dsp:nvSpPr>
        <dsp:cNvPr id="0" name=""/>
        <dsp:cNvSpPr/>
      </dsp:nvSpPr>
      <dsp:spPr>
        <a:xfrm>
          <a:off x="2683"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t>Read in the txt file and split data by ‘|’ to get three separate columns as Index, Variable, Value</a:t>
          </a:r>
        </a:p>
      </dsp:txBody>
      <dsp:txXfrm>
        <a:off x="2683" y="1258166"/>
        <a:ext cx="1396784" cy="3192969"/>
      </dsp:txXfrm>
    </dsp:sp>
    <dsp:sp modelId="{7630FE9F-EB3D-BC4E-8EB7-75949C9C4EAE}">
      <dsp:nvSpPr>
        <dsp:cNvPr id="0" name=""/>
        <dsp:cNvSpPr/>
      </dsp:nvSpPr>
      <dsp:spPr>
        <a:xfrm>
          <a:off x="1499964"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a:t>Step 2</a:t>
          </a:r>
        </a:p>
      </dsp:txBody>
      <dsp:txXfrm>
        <a:off x="1638107" y="797688"/>
        <a:ext cx="1258641" cy="460478"/>
      </dsp:txXfrm>
    </dsp:sp>
    <dsp:sp modelId="{ED571BA9-90F5-5742-9890-4157C2019F7C}">
      <dsp:nvSpPr>
        <dsp:cNvPr id="0" name=""/>
        <dsp:cNvSpPr/>
      </dsp:nvSpPr>
      <dsp:spPr>
        <a:xfrm>
          <a:off x="1499964"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t>Process invalid values and rearrange columns</a:t>
          </a:r>
        </a:p>
      </dsp:txBody>
      <dsp:txXfrm>
        <a:off x="1499964" y="1258166"/>
        <a:ext cx="1396784" cy="3192969"/>
      </dsp:txXfrm>
    </dsp:sp>
    <dsp:sp modelId="{47319C10-3265-6F40-B27D-E62FF324F324}">
      <dsp:nvSpPr>
        <dsp:cNvPr id="0" name=""/>
        <dsp:cNvSpPr/>
      </dsp:nvSpPr>
      <dsp:spPr>
        <a:xfrm>
          <a:off x="2997245"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a:t>Step 3</a:t>
          </a:r>
        </a:p>
      </dsp:txBody>
      <dsp:txXfrm>
        <a:off x="3135388" y="797688"/>
        <a:ext cx="1258641" cy="460478"/>
      </dsp:txXfrm>
    </dsp:sp>
    <dsp:sp modelId="{A0451A64-1203-A94D-BE76-149F29B788DC}">
      <dsp:nvSpPr>
        <dsp:cNvPr id="0" name=""/>
        <dsp:cNvSpPr/>
      </dsp:nvSpPr>
      <dsp:spPr>
        <a:xfrm>
          <a:off x="2997245"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t>Read head of the data frame and its summary </a:t>
          </a:r>
        </a:p>
      </dsp:txBody>
      <dsp:txXfrm>
        <a:off x="2997245" y="1258166"/>
        <a:ext cx="1396784" cy="3192969"/>
      </dsp:txXfrm>
    </dsp:sp>
    <dsp:sp modelId="{C6A305BA-685F-9443-AFDE-F50AC382D77A}">
      <dsp:nvSpPr>
        <dsp:cNvPr id="0" name=""/>
        <dsp:cNvSpPr/>
      </dsp:nvSpPr>
      <dsp:spPr>
        <a:xfrm>
          <a:off x="4494525"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dirty="0"/>
            <a:t>Step 4</a:t>
          </a:r>
        </a:p>
      </dsp:txBody>
      <dsp:txXfrm>
        <a:off x="4632668" y="797688"/>
        <a:ext cx="1258641" cy="460478"/>
      </dsp:txXfrm>
    </dsp:sp>
    <dsp:sp modelId="{FD7DFBBC-2147-1444-8DE7-7C26AC053F9E}">
      <dsp:nvSpPr>
        <dsp:cNvPr id="0" name=""/>
        <dsp:cNvSpPr/>
      </dsp:nvSpPr>
      <dsp:spPr>
        <a:xfrm>
          <a:off x="4494525"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t>Check for missing values</a:t>
          </a:r>
        </a:p>
      </dsp:txBody>
      <dsp:txXfrm>
        <a:off x="4494525" y="1258166"/>
        <a:ext cx="1396784" cy="3192969"/>
      </dsp:txXfrm>
    </dsp:sp>
    <dsp:sp modelId="{ED69EDC4-5FBF-F042-BEE3-50A232729F5F}">
      <dsp:nvSpPr>
        <dsp:cNvPr id="0" name=""/>
        <dsp:cNvSpPr/>
      </dsp:nvSpPr>
      <dsp:spPr>
        <a:xfrm>
          <a:off x="5991806"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dirty="0"/>
            <a:t>Step 5 </a:t>
          </a:r>
        </a:p>
      </dsp:txBody>
      <dsp:txXfrm>
        <a:off x="6129949" y="797688"/>
        <a:ext cx="1258641" cy="460478"/>
      </dsp:txXfrm>
    </dsp:sp>
    <dsp:sp modelId="{DF0E9F2A-BDF6-E443-83D3-9B5D851E6936}">
      <dsp:nvSpPr>
        <dsp:cNvPr id="0" name=""/>
        <dsp:cNvSpPr/>
      </dsp:nvSpPr>
      <dsp:spPr>
        <a:xfrm>
          <a:off x="5991806"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t>Reformat data frame so it is easy for analysis </a:t>
          </a:r>
        </a:p>
      </dsp:txBody>
      <dsp:txXfrm>
        <a:off x="5991806" y="1258166"/>
        <a:ext cx="1396784" cy="31929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36743-54BA-4042-B3E8-7EA6168066B4}">
      <dsp:nvSpPr>
        <dsp:cNvPr id="0" name=""/>
        <dsp:cNvSpPr/>
      </dsp:nvSpPr>
      <dsp:spPr>
        <a:xfrm>
          <a:off x="2683"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dirty="0"/>
            <a:t>Step 1</a:t>
          </a:r>
        </a:p>
      </dsp:txBody>
      <dsp:txXfrm>
        <a:off x="140826" y="797688"/>
        <a:ext cx="1258641" cy="460478"/>
      </dsp:txXfrm>
    </dsp:sp>
    <dsp:sp modelId="{E0489563-CF4F-7649-9C8E-78E9222D8103}">
      <dsp:nvSpPr>
        <dsp:cNvPr id="0" name=""/>
        <dsp:cNvSpPr/>
      </dsp:nvSpPr>
      <dsp:spPr>
        <a:xfrm>
          <a:off x="2683"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t>Read in the txt file and split data by ‘|’ to get three separate columns as Index, Variable, Value</a:t>
          </a:r>
        </a:p>
      </dsp:txBody>
      <dsp:txXfrm>
        <a:off x="2683" y="1258166"/>
        <a:ext cx="1396784" cy="3192969"/>
      </dsp:txXfrm>
    </dsp:sp>
    <dsp:sp modelId="{7630FE9F-EB3D-BC4E-8EB7-75949C9C4EAE}">
      <dsp:nvSpPr>
        <dsp:cNvPr id="0" name=""/>
        <dsp:cNvSpPr/>
      </dsp:nvSpPr>
      <dsp:spPr>
        <a:xfrm>
          <a:off x="1499964"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a:t>Step 2</a:t>
          </a:r>
        </a:p>
      </dsp:txBody>
      <dsp:txXfrm>
        <a:off x="1638107" y="797688"/>
        <a:ext cx="1258641" cy="460478"/>
      </dsp:txXfrm>
    </dsp:sp>
    <dsp:sp modelId="{ED571BA9-90F5-5742-9890-4157C2019F7C}">
      <dsp:nvSpPr>
        <dsp:cNvPr id="0" name=""/>
        <dsp:cNvSpPr/>
      </dsp:nvSpPr>
      <dsp:spPr>
        <a:xfrm>
          <a:off x="1499964"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Process invalid values and rearrange columns</a:t>
          </a:r>
        </a:p>
      </dsp:txBody>
      <dsp:txXfrm>
        <a:off x="1499964" y="1258166"/>
        <a:ext cx="1396784" cy="3192969"/>
      </dsp:txXfrm>
    </dsp:sp>
    <dsp:sp modelId="{47319C10-3265-6F40-B27D-E62FF324F324}">
      <dsp:nvSpPr>
        <dsp:cNvPr id="0" name=""/>
        <dsp:cNvSpPr/>
      </dsp:nvSpPr>
      <dsp:spPr>
        <a:xfrm>
          <a:off x="2997245"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a:t>Step 3</a:t>
          </a:r>
        </a:p>
      </dsp:txBody>
      <dsp:txXfrm>
        <a:off x="3135388" y="797688"/>
        <a:ext cx="1258641" cy="460478"/>
      </dsp:txXfrm>
    </dsp:sp>
    <dsp:sp modelId="{A0451A64-1203-A94D-BE76-149F29B788DC}">
      <dsp:nvSpPr>
        <dsp:cNvPr id="0" name=""/>
        <dsp:cNvSpPr/>
      </dsp:nvSpPr>
      <dsp:spPr>
        <a:xfrm>
          <a:off x="2997245"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Read head of the data frame and its summary</a:t>
          </a:r>
          <a:r>
            <a:rPr lang="en-US" sz="1800" kern="1200" dirty="0"/>
            <a:t> </a:t>
          </a:r>
        </a:p>
      </dsp:txBody>
      <dsp:txXfrm>
        <a:off x="2997245" y="1258166"/>
        <a:ext cx="1396784" cy="3192969"/>
      </dsp:txXfrm>
    </dsp:sp>
    <dsp:sp modelId="{C6A305BA-685F-9443-AFDE-F50AC382D77A}">
      <dsp:nvSpPr>
        <dsp:cNvPr id="0" name=""/>
        <dsp:cNvSpPr/>
      </dsp:nvSpPr>
      <dsp:spPr>
        <a:xfrm>
          <a:off x="4494525"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dirty="0"/>
            <a:t>Step 4</a:t>
          </a:r>
        </a:p>
      </dsp:txBody>
      <dsp:txXfrm>
        <a:off x="4632668" y="797688"/>
        <a:ext cx="1258641" cy="460478"/>
      </dsp:txXfrm>
    </dsp:sp>
    <dsp:sp modelId="{FD7DFBBC-2147-1444-8DE7-7C26AC053F9E}">
      <dsp:nvSpPr>
        <dsp:cNvPr id="0" name=""/>
        <dsp:cNvSpPr/>
      </dsp:nvSpPr>
      <dsp:spPr>
        <a:xfrm>
          <a:off x="4494525"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Check for missing values</a:t>
          </a:r>
        </a:p>
      </dsp:txBody>
      <dsp:txXfrm>
        <a:off x="4494525" y="1258166"/>
        <a:ext cx="1396784" cy="3192969"/>
      </dsp:txXfrm>
    </dsp:sp>
    <dsp:sp modelId="{ED69EDC4-5FBF-F042-BEE3-50A232729F5F}">
      <dsp:nvSpPr>
        <dsp:cNvPr id="0" name=""/>
        <dsp:cNvSpPr/>
      </dsp:nvSpPr>
      <dsp:spPr>
        <a:xfrm>
          <a:off x="5991806"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dirty="0"/>
            <a:t>Step 5 </a:t>
          </a:r>
        </a:p>
      </dsp:txBody>
      <dsp:txXfrm>
        <a:off x="6129949" y="797688"/>
        <a:ext cx="1258641" cy="460478"/>
      </dsp:txXfrm>
    </dsp:sp>
    <dsp:sp modelId="{DF0E9F2A-BDF6-E443-83D3-9B5D851E6936}">
      <dsp:nvSpPr>
        <dsp:cNvPr id="0" name=""/>
        <dsp:cNvSpPr/>
      </dsp:nvSpPr>
      <dsp:spPr>
        <a:xfrm>
          <a:off x="5991806"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Reformat data frame so it is easy for analysis </a:t>
          </a:r>
        </a:p>
      </dsp:txBody>
      <dsp:txXfrm>
        <a:off x="5991806" y="1258166"/>
        <a:ext cx="1396784" cy="31929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36743-54BA-4042-B3E8-7EA6168066B4}">
      <dsp:nvSpPr>
        <dsp:cNvPr id="0" name=""/>
        <dsp:cNvSpPr/>
      </dsp:nvSpPr>
      <dsp:spPr>
        <a:xfrm>
          <a:off x="2683"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dirty="0"/>
            <a:t>Step 1</a:t>
          </a:r>
        </a:p>
      </dsp:txBody>
      <dsp:txXfrm>
        <a:off x="140826" y="797688"/>
        <a:ext cx="1258641" cy="460478"/>
      </dsp:txXfrm>
    </dsp:sp>
    <dsp:sp modelId="{E0489563-CF4F-7649-9C8E-78E9222D8103}">
      <dsp:nvSpPr>
        <dsp:cNvPr id="0" name=""/>
        <dsp:cNvSpPr/>
      </dsp:nvSpPr>
      <dsp:spPr>
        <a:xfrm>
          <a:off x="2683"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Read in the txt file and split data by ‘|’ to get three separate columns as Index, Variable, Value</a:t>
          </a:r>
        </a:p>
      </dsp:txBody>
      <dsp:txXfrm>
        <a:off x="2683" y="1258166"/>
        <a:ext cx="1396784" cy="3192969"/>
      </dsp:txXfrm>
    </dsp:sp>
    <dsp:sp modelId="{7630FE9F-EB3D-BC4E-8EB7-75949C9C4EAE}">
      <dsp:nvSpPr>
        <dsp:cNvPr id="0" name=""/>
        <dsp:cNvSpPr/>
      </dsp:nvSpPr>
      <dsp:spPr>
        <a:xfrm>
          <a:off x="1499964"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a:t>Step 2</a:t>
          </a:r>
        </a:p>
      </dsp:txBody>
      <dsp:txXfrm>
        <a:off x="1638107" y="797688"/>
        <a:ext cx="1258641" cy="460478"/>
      </dsp:txXfrm>
    </dsp:sp>
    <dsp:sp modelId="{ED571BA9-90F5-5742-9890-4157C2019F7C}">
      <dsp:nvSpPr>
        <dsp:cNvPr id="0" name=""/>
        <dsp:cNvSpPr/>
      </dsp:nvSpPr>
      <dsp:spPr>
        <a:xfrm>
          <a:off x="1499964"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solidFill>
              <a:schemeClr val="tx1"/>
            </a:solidFill>
          </a:endParaRPr>
        </a:p>
        <a:p>
          <a:pPr marL="0" lvl="0" indent="0" algn="l" defTabSz="800100">
            <a:lnSpc>
              <a:spcPct val="90000"/>
            </a:lnSpc>
            <a:spcBef>
              <a:spcPct val="0"/>
            </a:spcBef>
            <a:spcAft>
              <a:spcPct val="35000"/>
            </a:spcAft>
            <a:buNone/>
          </a:pPr>
          <a:r>
            <a:rPr lang="en-US" sz="1800" kern="1200" dirty="0">
              <a:solidFill>
                <a:schemeClr val="tx1"/>
              </a:solidFill>
            </a:rPr>
            <a:t>Process invalid values and rearrange columns</a:t>
          </a:r>
        </a:p>
      </dsp:txBody>
      <dsp:txXfrm>
        <a:off x="1499964" y="1258166"/>
        <a:ext cx="1396784" cy="3192969"/>
      </dsp:txXfrm>
    </dsp:sp>
    <dsp:sp modelId="{47319C10-3265-6F40-B27D-E62FF324F324}">
      <dsp:nvSpPr>
        <dsp:cNvPr id="0" name=""/>
        <dsp:cNvSpPr/>
      </dsp:nvSpPr>
      <dsp:spPr>
        <a:xfrm>
          <a:off x="2997245"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a:t>Step 3</a:t>
          </a:r>
        </a:p>
      </dsp:txBody>
      <dsp:txXfrm>
        <a:off x="3135388" y="797688"/>
        <a:ext cx="1258641" cy="460478"/>
      </dsp:txXfrm>
    </dsp:sp>
    <dsp:sp modelId="{A0451A64-1203-A94D-BE76-149F29B788DC}">
      <dsp:nvSpPr>
        <dsp:cNvPr id="0" name=""/>
        <dsp:cNvSpPr/>
      </dsp:nvSpPr>
      <dsp:spPr>
        <a:xfrm>
          <a:off x="2997245"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Read head of the data frame and its summary</a:t>
          </a:r>
          <a:r>
            <a:rPr lang="en-US" sz="1800" kern="1200" dirty="0"/>
            <a:t> </a:t>
          </a:r>
        </a:p>
      </dsp:txBody>
      <dsp:txXfrm>
        <a:off x="2997245" y="1258166"/>
        <a:ext cx="1396784" cy="3192969"/>
      </dsp:txXfrm>
    </dsp:sp>
    <dsp:sp modelId="{C6A305BA-685F-9443-AFDE-F50AC382D77A}">
      <dsp:nvSpPr>
        <dsp:cNvPr id="0" name=""/>
        <dsp:cNvSpPr/>
      </dsp:nvSpPr>
      <dsp:spPr>
        <a:xfrm>
          <a:off x="4494525"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dirty="0"/>
            <a:t>Step 4</a:t>
          </a:r>
        </a:p>
      </dsp:txBody>
      <dsp:txXfrm>
        <a:off x="4632668" y="797688"/>
        <a:ext cx="1258641" cy="460478"/>
      </dsp:txXfrm>
    </dsp:sp>
    <dsp:sp modelId="{FD7DFBBC-2147-1444-8DE7-7C26AC053F9E}">
      <dsp:nvSpPr>
        <dsp:cNvPr id="0" name=""/>
        <dsp:cNvSpPr/>
      </dsp:nvSpPr>
      <dsp:spPr>
        <a:xfrm>
          <a:off x="4494525"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Check for missing values</a:t>
          </a:r>
        </a:p>
      </dsp:txBody>
      <dsp:txXfrm>
        <a:off x="4494525" y="1258166"/>
        <a:ext cx="1396784" cy="3192969"/>
      </dsp:txXfrm>
    </dsp:sp>
    <dsp:sp modelId="{ED69EDC4-5FBF-F042-BEE3-50A232729F5F}">
      <dsp:nvSpPr>
        <dsp:cNvPr id="0" name=""/>
        <dsp:cNvSpPr/>
      </dsp:nvSpPr>
      <dsp:spPr>
        <a:xfrm>
          <a:off x="5991806"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dirty="0"/>
            <a:t>Step 5 </a:t>
          </a:r>
        </a:p>
      </dsp:txBody>
      <dsp:txXfrm>
        <a:off x="6129949" y="797688"/>
        <a:ext cx="1258641" cy="460478"/>
      </dsp:txXfrm>
    </dsp:sp>
    <dsp:sp modelId="{DF0E9F2A-BDF6-E443-83D3-9B5D851E6936}">
      <dsp:nvSpPr>
        <dsp:cNvPr id="0" name=""/>
        <dsp:cNvSpPr/>
      </dsp:nvSpPr>
      <dsp:spPr>
        <a:xfrm>
          <a:off x="5991806"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Reformat data frame so it is easy for analysis </a:t>
          </a:r>
        </a:p>
      </dsp:txBody>
      <dsp:txXfrm>
        <a:off x="5991806" y="1258166"/>
        <a:ext cx="1396784" cy="31929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36743-54BA-4042-B3E8-7EA6168066B4}">
      <dsp:nvSpPr>
        <dsp:cNvPr id="0" name=""/>
        <dsp:cNvSpPr/>
      </dsp:nvSpPr>
      <dsp:spPr>
        <a:xfrm>
          <a:off x="2683"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dirty="0"/>
            <a:t>Step 1</a:t>
          </a:r>
        </a:p>
      </dsp:txBody>
      <dsp:txXfrm>
        <a:off x="140826" y="797688"/>
        <a:ext cx="1258641" cy="460478"/>
      </dsp:txXfrm>
    </dsp:sp>
    <dsp:sp modelId="{E0489563-CF4F-7649-9C8E-78E9222D8103}">
      <dsp:nvSpPr>
        <dsp:cNvPr id="0" name=""/>
        <dsp:cNvSpPr/>
      </dsp:nvSpPr>
      <dsp:spPr>
        <a:xfrm>
          <a:off x="2683"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Read in the txt file and split data by ‘|’ to get three separate columns as Index, Variable, Value</a:t>
          </a:r>
        </a:p>
      </dsp:txBody>
      <dsp:txXfrm>
        <a:off x="2683" y="1258166"/>
        <a:ext cx="1396784" cy="3192969"/>
      </dsp:txXfrm>
    </dsp:sp>
    <dsp:sp modelId="{7630FE9F-EB3D-BC4E-8EB7-75949C9C4EAE}">
      <dsp:nvSpPr>
        <dsp:cNvPr id="0" name=""/>
        <dsp:cNvSpPr/>
      </dsp:nvSpPr>
      <dsp:spPr>
        <a:xfrm>
          <a:off x="1499964"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a:t>Step 2</a:t>
          </a:r>
        </a:p>
      </dsp:txBody>
      <dsp:txXfrm>
        <a:off x="1638107" y="797688"/>
        <a:ext cx="1258641" cy="460478"/>
      </dsp:txXfrm>
    </dsp:sp>
    <dsp:sp modelId="{ED571BA9-90F5-5742-9890-4157C2019F7C}">
      <dsp:nvSpPr>
        <dsp:cNvPr id="0" name=""/>
        <dsp:cNvSpPr/>
      </dsp:nvSpPr>
      <dsp:spPr>
        <a:xfrm>
          <a:off x="1499964"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Process invalid values and rearrange columns</a:t>
          </a:r>
        </a:p>
      </dsp:txBody>
      <dsp:txXfrm>
        <a:off x="1499964" y="1258166"/>
        <a:ext cx="1396784" cy="3192969"/>
      </dsp:txXfrm>
    </dsp:sp>
    <dsp:sp modelId="{47319C10-3265-6F40-B27D-E62FF324F324}">
      <dsp:nvSpPr>
        <dsp:cNvPr id="0" name=""/>
        <dsp:cNvSpPr/>
      </dsp:nvSpPr>
      <dsp:spPr>
        <a:xfrm>
          <a:off x="2997245"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a:t>Step 3</a:t>
          </a:r>
        </a:p>
      </dsp:txBody>
      <dsp:txXfrm>
        <a:off x="3135388" y="797688"/>
        <a:ext cx="1258641" cy="460478"/>
      </dsp:txXfrm>
    </dsp:sp>
    <dsp:sp modelId="{A0451A64-1203-A94D-BE76-149F29B788DC}">
      <dsp:nvSpPr>
        <dsp:cNvPr id="0" name=""/>
        <dsp:cNvSpPr/>
      </dsp:nvSpPr>
      <dsp:spPr>
        <a:xfrm>
          <a:off x="2997245"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tx1"/>
              </a:solidFill>
            </a:rPr>
            <a:t>Read head of the data frame and its summary </a:t>
          </a:r>
        </a:p>
      </dsp:txBody>
      <dsp:txXfrm>
        <a:off x="2997245" y="1258166"/>
        <a:ext cx="1396784" cy="3192969"/>
      </dsp:txXfrm>
    </dsp:sp>
    <dsp:sp modelId="{C6A305BA-685F-9443-AFDE-F50AC382D77A}">
      <dsp:nvSpPr>
        <dsp:cNvPr id="0" name=""/>
        <dsp:cNvSpPr/>
      </dsp:nvSpPr>
      <dsp:spPr>
        <a:xfrm>
          <a:off x="4494525"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dirty="0"/>
            <a:t>Step 4</a:t>
          </a:r>
        </a:p>
      </dsp:txBody>
      <dsp:txXfrm>
        <a:off x="4632668" y="797688"/>
        <a:ext cx="1258641" cy="460478"/>
      </dsp:txXfrm>
    </dsp:sp>
    <dsp:sp modelId="{FD7DFBBC-2147-1444-8DE7-7C26AC053F9E}">
      <dsp:nvSpPr>
        <dsp:cNvPr id="0" name=""/>
        <dsp:cNvSpPr/>
      </dsp:nvSpPr>
      <dsp:spPr>
        <a:xfrm>
          <a:off x="4494525"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Check for missing values</a:t>
          </a:r>
        </a:p>
      </dsp:txBody>
      <dsp:txXfrm>
        <a:off x="4494525" y="1258166"/>
        <a:ext cx="1396784" cy="3192969"/>
      </dsp:txXfrm>
    </dsp:sp>
    <dsp:sp modelId="{ED69EDC4-5FBF-F042-BEE3-50A232729F5F}">
      <dsp:nvSpPr>
        <dsp:cNvPr id="0" name=""/>
        <dsp:cNvSpPr/>
      </dsp:nvSpPr>
      <dsp:spPr>
        <a:xfrm>
          <a:off x="5991806"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dirty="0"/>
            <a:t>Step 5 </a:t>
          </a:r>
        </a:p>
      </dsp:txBody>
      <dsp:txXfrm>
        <a:off x="6129949" y="797688"/>
        <a:ext cx="1258641" cy="460478"/>
      </dsp:txXfrm>
    </dsp:sp>
    <dsp:sp modelId="{DF0E9F2A-BDF6-E443-83D3-9B5D851E6936}">
      <dsp:nvSpPr>
        <dsp:cNvPr id="0" name=""/>
        <dsp:cNvSpPr/>
      </dsp:nvSpPr>
      <dsp:spPr>
        <a:xfrm>
          <a:off x="5991806"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Reformat data frame so it is easy for analysis </a:t>
          </a:r>
        </a:p>
      </dsp:txBody>
      <dsp:txXfrm>
        <a:off x="5991806" y="1258166"/>
        <a:ext cx="1396784" cy="31929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36743-54BA-4042-B3E8-7EA6168066B4}">
      <dsp:nvSpPr>
        <dsp:cNvPr id="0" name=""/>
        <dsp:cNvSpPr/>
      </dsp:nvSpPr>
      <dsp:spPr>
        <a:xfrm>
          <a:off x="2683"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dirty="0"/>
            <a:t>Step 1</a:t>
          </a:r>
        </a:p>
      </dsp:txBody>
      <dsp:txXfrm>
        <a:off x="140826" y="797688"/>
        <a:ext cx="1258641" cy="460478"/>
      </dsp:txXfrm>
    </dsp:sp>
    <dsp:sp modelId="{E0489563-CF4F-7649-9C8E-78E9222D8103}">
      <dsp:nvSpPr>
        <dsp:cNvPr id="0" name=""/>
        <dsp:cNvSpPr/>
      </dsp:nvSpPr>
      <dsp:spPr>
        <a:xfrm>
          <a:off x="2683"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Read in the txt file and split data by ‘|’ to get three separate columns as Index, Variable, Value</a:t>
          </a:r>
        </a:p>
      </dsp:txBody>
      <dsp:txXfrm>
        <a:off x="2683" y="1258166"/>
        <a:ext cx="1396784" cy="3192969"/>
      </dsp:txXfrm>
    </dsp:sp>
    <dsp:sp modelId="{7630FE9F-EB3D-BC4E-8EB7-75949C9C4EAE}">
      <dsp:nvSpPr>
        <dsp:cNvPr id="0" name=""/>
        <dsp:cNvSpPr/>
      </dsp:nvSpPr>
      <dsp:spPr>
        <a:xfrm>
          <a:off x="1499964"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a:t>Step 2</a:t>
          </a:r>
        </a:p>
      </dsp:txBody>
      <dsp:txXfrm>
        <a:off x="1638107" y="797688"/>
        <a:ext cx="1258641" cy="460478"/>
      </dsp:txXfrm>
    </dsp:sp>
    <dsp:sp modelId="{ED571BA9-90F5-5742-9890-4157C2019F7C}">
      <dsp:nvSpPr>
        <dsp:cNvPr id="0" name=""/>
        <dsp:cNvSpPr/>
      </dsp:nvSpPr>
      <dsp:spPr>
        <a:xfrm>
          <a:off x="1499964"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Process invalid values and rearrange columns</a:t>
          </a:r>
        </a:p>
      </dsp:txBody>
      <dsp:txXfrm>
        <a:off x="1499964" y="1258166"/>
        <a:ext cx="1396784" cy="3192969"/>
      </dsp:txXfrm>
    </dsp:sp>
    <dsp:sp modelId="{47319C10-3265-6F40-B27D-E62FF324F324}">
      <dsp:nvSpPr>
        <dsp:cNvPr id="0" name=""/>
        <dsp:cNvSpPr/>
      </dsp:nvSpPr>
      <dsp:spPr>
        <a:xfrm>
          <a:off x="2997245"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a:t>Step 3</a:t>
          </a:r>
        </a:p>
      </dsp:txBody>
      <dsp:txXfrm>
        <a:off x="3135388" y="797688"/>
        <a:ext cx="1258641" cy="460478"/>
      </dsp:txXfrm>
    </dsp:sp>
    <dsp:sp modelId="{A0451A64-1203-A94D-BE76-149F29B788DC}">
      <dsp:nvSpPr>
        <dsp:cNvPr id="0" name=""/>
        <dsp:cNvSpPr/>
      </dsp:nvSpPr>
      <dsp:spPr>
        <a:xfrm>
          <a:off x="2997245"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solidFill>
              <a:schemeClr val="bg2"/>
            </a:solidFill>
          </a:endParaRPr>
        </a:p>
        <a:p>
          <a:pPr marL="0" lvl="0" indent="0" algn="l" defTabSz="800100">
            <a:lnSpc>
              <a:spcPct val="90000"/>
            </a:lnSpc>
            <a:spcBef>
              <a:spcPct val="0"/>
            </a:spcBef>
            <a:spcAft>
              <a:spcPct val="35000"/>
            </a:spcAft>
            <a:buNone/>
          </a:pPr>
          <a:r>
            <a:rPr lang="en-US" sz="1800" kern="1200" dirty="0">
              <a:solidFill>
                <a:schemeClr val="bg2"/>
              </a:solidFill>
            </a:rPr>
            <a:t>Read head of the data frame and its summary </a:t>
          </a:r>
        </a:p>
      </dsp:txBody>
      <dsp:txXfrm>
        <a:off x="2997245" y="1258166"/>
        <a:ext cx="1396784" cy="3192969"/>
      </dsp:txXfrm>
    </dsp:sp>
    <dsp:sp modelId="{C6A305BA-685F-9443-AFDE-F50AC382D77A}">
      <dsp:nvSpPr>
        <dsp:cNvPr id="0" name=""/>
        <dsp:cNvSpPr/>
      </dsp:nvSpPr>
      <dsp:spPr>
        <a:xfrm>
          <a:off x="4494525"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dirty="0"/>
            <a:t>Step 4</a:t>
          </a:r>
        </a:p>
      </dsp:txBody>
      <dsp:txXfrm>
        <a:off x="4632668" y="797688"/>
        <a:ext cx="1258641" cy="460478"/>
      </dsp:txXfrm>
    </dsp:sp>
    <dsp:sp modelId="{FD7DFBBC-2147-1444-8DE7-7C26AC053F9E}">
      <dsp:nvSpPr>
        <dsp:cNvPr id="0" name=""/>
        <dsp:cNvSpPr/>
      </dsp:nvSpPr>
      <dsp:spPr>
        <a:xfrm>
          <a:off x="4494525"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tx1"/>
              </a:solidFill>
            </a:rPr>
            <a:t>Check for missing values</a:t>
          </a:r>
        </a:p>
      </dsp:txBody>
      <dsp:txXfrm>
        <a:off x="4494525" y="1258166"/>
        <a:ext cx="1396784" cy="3192969"/>
      </dsp:txXfrm>
    </dsp:sp>
    <dsp:sp modelId="{ED69EDC4-5FBF-F042-BEE3-50A232729F5F}">
      <dsp:nvSpPr>
        <dsp:cNvPr id="0" name=""/>
        <dsp:cNvSpPr/>
      </dsp:nvSpPr>
      <dsp:spPr>
        <a:xfrm>
          <a:off x="5991806"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dirty="0"/>
            <a:t>Step 5 </a:t>
          </a:r>
        </a:p>
      </dsp:txBody>
      <dsp:txXfrm>
        <a:off x="6129949" y="797688"/>
        <a:ext cx="1258641" cy="460478"/>
      </dsp:txXfrm>
    </dsp:sp>
    <dsp:sp modelId="{DF0E9F2A-BDF6-E443-83D3-9B5D851E6936}">
      <dsp:nvSpPr>
        <dsp:cNvPr id="0" name=""/>
        <dsp:cNvSpPr/>
      </dsp:nvSpPr>
      <dsp:spPr>
        <a:xfrm>
          <a:off x="5991806"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Reformat data frame so it is easy for analysis </a:t>
          </a:r>
        </a:p>
      </dsp:txBody>
      <dsp:txXfrm>
        <a:off x="5991806" y="1258166"/>
        <a:ext cx="1396784" cy="31929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36743-54BA-4042-B3E8-7EA6168066B4}">
      <dsp:nvSpPr>
        <dsp:cNvPr id="0" name=""/>
        <dsp:cNvSpPr/>
      </dsp:nvSpPr>
      <dsp:spPr>
        <a:xfrm>
          <a:off x="2683"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dirty="0"/>
            <a:t>Step 1</a:t>
          </a:r>
        </a:p>
      </dsp:txBody>
      <dsp:txXfrm>
        <a:off x="140826" y="797688"/>
        <a:ext cx="1258641" cy="460478"/>
      </dsp:txXfrm>
    </dsp:sp>
    <dsp:sp modelId="{E0489563-CF4F-7649-9C8E-78E9222D8103}">
      <dsp:nvSpPr>
        <dsp:cNvPr id="0" name=""/>
        <dsp:cNvSpPr/>
      </dsp:nvSpPr>
      <dsp:spPr>
        <a:xfrm>
          <a:off x="2683"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Read in the txt file and split data by ‘|’ to get three separate columns as Index, Variable, Value</a:t>
          </a:r>
        </a:p>
      </dsp:txBody>
      <dsp:txXfrm>
        <a:off x="2683" y="1258166"/>
        <a:ext cx="1396784" cy="3192969"/>
      </dsp:txXfrm>
    </dsp:sp>
    <dsp:sp modelId="{7630FE9F-EB3D-BC4E-8EB7-75949C9C4EAE}">
      <dsp:nvSpPr>
        <dsp:cNvPr id="0" name=""/>
        <dsp:cNvSpPr/>
      </dsp:nvSpPr>
      <dsp:spPr>
        <a:xfrm>
          <a:off x="1499964"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a:t>Step 2</a:t>
          </a:r>
        </a:p>
      </dsp:txBody>
      <dsp:txXfrm>
        <a:off x="1638107" y="797688"/>
        <a:ext cx="1258641" cy="460478"/>
      </dsp:txXfrm>
    </dsp:sp>
    <dsp:sp modelId="{ED571BA9-90F5-5742-9890-4157C2019F7C}">
      <dsp:nvSpPr>
        <dsp:cNvPr id="0" name=""/>
        <dsp:cNvSpPr/>
      </dsp:nvSpPr>
      <dsp:spPr>
        <a:xfrm>
          <a:off x="1499964"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Process invalid values and rearrange columns</a:t>
          </a:r>
        </a:p>
      </dsp:txBody>
      <dsp:txXfrm>
        <a:off x="1499964" y="1258166"/>
        <a:ext cx="1396784" cy="3192969"/>
      </dsp:txXfrm>
    </dsp:sp>
    <dsp:sp modelId="{47319C10-3265-6F40-B27D-E62FF324F324}">
      <dsp:nvSpPr>
        <dsp:cNvPr id="0" name=""/>
        <dsp:cNvSpPr/>
      </dsp:nvSpPr>
      <dsp:spPr>
        <a:xfrm>
          <a:off x="2997245"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a:t>Step 3</a:t>
          </a:r>
        </a:p>
      </dsp:txBody>
      <dsp:txXfrm>
        <a:off x="3135388" y="797688"/>
        <a:ext cx="1258641" cy="460478"/>
      </dsp:txXfrm>
    </dsp:sp>
    <dsp:sp modelId="{A0451A64-1203-A94D-BE76-149F29B788DC}">
      <dsp:nvSpPr>
        <dsp:cNvPr id="0" name=""/>
        <dsp:cNvSpPr/>
      </dsp:nvSpPr>
      <dsp:spPr>
        <a:xfrm>
          <a:off x="2997245"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Read head of the data frame and its summary </a:t>
          </a:r>
        </a:p>
      </dsp:txBody>
      <dsp:txXfrm>
        <a:off x="2997245" y="1258166"/>
        <a:ext cx="1396784" cy="3192969"/>
      </dsp:txXfrm>
    </dsp:sp>
    <dsp:sp modelId="{C6A305BA-685F-9443-AFDE-F50AC382D77A}">
      <dsp:nvSpPr>
        <dsp:cNvPr id="0" name=""/>
        <dsp:cNvSpPr/>
      </dsp:nvSpPr>
      <dsp:spPr>
        <a:xfrm>
          <a:off x="4494525"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dirty="0"/>
            <a:t>Step 4</a:t>
          </a:r>
        </a:p>
      </dsp:txBody>
      <dsp:txXfrm>
        <a:off x="4632668" y="797688"/>
        <a:ext cx="1258641" cy="460478"/>
      </dsp:txXfrm>
    </dsp:sp>
    <dsp:sp modelId="{FD7DFBBC-2147-1444-8DE7-7C26AC053F9E}">
      <dsp:nvSpPr>
        <dsp:cNvPr id="0" name=""/>
        <dsp:cNvSpPr/>
      </dsp:nvSpPr>
      <dsp:spPr>
        <a:xfrm>
          <a:off x="4494525"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Check for missing values</a:t>
          </a:r>
        </a:p>
      </dsp:txBody>
      <dsp:txXfrm>
        <a:off x="4494525" y="1258166"/>
        <a:ext cx="1396784" cy="3192969"/>
      </dsp:txXfrm>
    </dsp:sp>
    <dsp:sp modelId="{ED69EDC4-5FBF-F042-BEE3-50A232729F5F}">
      <dsp:nvSpPr>
        <dsp:cNvPr id="0" name=""/>
        <dsp:cNvSpPr/>
      </dsp:nvSpPr>
      <dsp:spPr>
        <a:xfrm>
          <a:off x="5991806"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dirty="0"/>
            <a:t>Step 5 </a:t>
          </a:r>
        </a:p>
      </dsp:txBody>
      <dsp:txXfrm>
        <a:off x="6129949" y="797688"/>
        <a:ext cx="1258641" cy="460478"/>
      </dsp:txXfrm>
    </dsp:sp>
    <dsp:sp modelId="{DF0E9F2A-BDF6-E443-83D3-9B5D851E6936}">
      <dsp:nvSpPr>
        <dsp:cNvPr id="0" name=""/>
        <dsp:cNvSpPr/>
      </dsp:nvSpPr>
      <dsp:spPr>
        <a:xfrm>
          <a:off x="5991806"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tx1"/>
              </a:solidFill>
            </a:rPr>
            <a:t>Reformat data frame so it is easy for analysis </a:t>
          </a:r>
        </a:p>
      </dsp:txBody>
      <dsp:txXfrm>
        <a:off x="5991806" y="1258166"/>
        <a:ext cx="1396784" cy="31929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36743-54BA-4042-B3E8-7EA6168066B4}">
      <dsp:nvSpPr>
        <dsp:cNvPr id="0" name=""/>
        <dsp:cNvSpPr/>
      </dsp:nvSpPr>
      <dsp:spPr>
        <a:xfrm>
          <a:off x="2683"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dirty="0"/>
            <a:t>Step 1</a:t>
          </a:r>
        </a:p>
      </dsp:txBody>
      <dsp:txXfrm>
        <a:off x="140826" y="797688"/>
        <a:ext cx="1258641" cy="460478"/>
      </dsp:txXfrm>
    </dsp:sp>
    <dsp:sp modelId="{E0489563-CF4F-7649-9C8E-78E9222D8103}">
      <dsp:nvSpPr>
        <dsp:cNvPr id="0" name=""/>
        <dsp:cNvSpPr/>
      </dsp:nvSpPr>
      <dsp:spPr>
        <a:xfrm>
          <a:off x="2683"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Read in the txt file and split data by ‘|’ to get three separate columns as Index, Variable, Value</a:t>
          </a:r>
        </a:p>
      </dsp:txBody>
      <dsp:txXfrm>
        <a:off x="2683" y="1258166"/>
        <a:ext cx="1396784" cy="3192969"/>
      </dsp:txXfrm>
    </dsp:sp>
    <dsp:sp modelId="{7630FE9F-EB3D-BC4E-8EB7-75949C9C4EAE}">
      <dsp:nvSpPr>
        <dsp:cNvPr id="0" name=""/>
        <dsp:cNvSpPr/>
      </dsp:nvSpPr>
      <dsp:spPr>
        <a:xfrm>
          <a:off x="1499964"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a:t>Step 2</a:t>
          </a:r>
        </a:p>
      </dsp:txBody>
      <dsp:txXfrm>
        <a:off x="1638107" y="797688"/>
        <a:ext cx="1258641" cy="460478"/>
      </dsp:txXfrm>
    </dsp:sp>
    <dsp:sp modelId="{ED571BA9-90F5-5742-9890-4157C2019F7C}">
      <dsp:nvSpPr>
        <dsp:cNvPr id="0" name=""/>
        <dsp:cNvSpPr/>
      </dsp:nvSpPr>
      <dsp:spPr>
        <a:xfrm>
          <a:off x="1499964"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Process invalid values and rearrange columns</a:t>
          </a:r>
        </a:p>
      </dsp:txBody>
      <dsp:txXfrm>
        <a:off x="1499964" y="1258166"/>
        <a:ext cx="1396784" cy="3192969"/>
      </dsp:txXfrm>
    </dsp:sp>
    <dsp:sp modelId="{47319C10-3265-6F40-B27D-E62FF324F324}">
      <dsp:nvSpPr>
        <dsp:cNvPr id="0" name=""/>
        <dsp:cNvSpPr/>
      </dsp:nvSpPr>
      <dsp:spPr>
        <a:xfrm>
          <a:off x="2997245"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a:t>Step 3</a:t>
          </a:r>
        </a:p>
      </dsp:txBody>
      <dsp:txXfrm>
        <a:off x="3135388" y="797688"/>
        <a:ext cx="1258641" cy="460478"/>
      </dsp:txXfrm>
    </dsp:sp>
    <dsp:sp modelId="{A0451A64-1203-A94D-BE76-149F29B788DC}">
      <dsp:nvSpPr>
        <dsp:cNvPr id="0" name=""/>
        <dsp:cNvSpPr/>
      </dsp:nvSpPr>
      <dsp:spPr>
        <a:xfrm>
          <a:off x="2997245"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Read head of the data frame and its summary </a:t>
          </a:r>
        </a:p>
      </dsp:txBody>
      <dsp:txXfrm>
        <a:off x="2997245" y="1258166"/>
        <a:ext cx="1396784" cy="3192969"/>
      </dsp:txXfrm>
    </dsp:sp>
    <dsp:sp modelId="{C6A305BA-685F-9443-AFDE-F50AC382D77A}">
      <dsp:nvSpPr>
        <dsp:cNvPr id="0" name=""/>
        <dsp:cNvSpPr/>
      </dsp:nvSpPr>
      <dsp:spPr>
        <a:xfrm>
          <a:off x="4494525"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dirty="0"/>
            <a:t>Step 4</a:t>
          </a:r>
        </a:p>
      </dsp:txBody>
      <dsp:txXfrm>
        <a:off x="4632668" y="797688"/>
        <a:ext cx="1258641" cy="460478"/>
      </dsp:txXfrm>
    </dsp:sp>
    <dsp:sp modelId="{FD7DFBBC-2147-1444-8DE7-7C26AC053F9E}">
      <dsp:nvSpPr>
        <dsp:cNvPr id="0" name=""/>
        <dsp:cNvSpPr/>
      </dsp:nvSpPr>
      <dsp:spPr>
        <a:xfrm>
          <a:off x="4494525"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bg2"/>
              </a:solidFill>
            </a:rPr>
            <a:t>Check for missing values</a:t>
          </a:r>
        </a:p>
      </dsp:txBody>
      <dsp:txXfrm>
        <a:off x="4494525" y="1258166"/>
        <a:ext cx="1396784" cy="3192969"/>
      </dsp:txXfrm>
    </dsp:sp>
    <dsp:sp modelId="{ED69EDC4-5FBF-F042-BEE3-50A232729F5F}">
      <dsp:nvSpPr>
        <dsp:cNvPr id="0" name=""/>
        <dsp:cNvSpPr/>
      </dsp:nvSpPr>
      <dsp:spPr>
        <a:xfrm>
          <a:off x="5991806" y="797688"/>
          <a:ext cx="1534927" cy="460478"/>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56" tIns="56856" rIns="56856" bIns="56856" numCol="1" spcCol="1270" anchor="ctr" anchorCtr="0">
          <a:noAutofit/>
        </a:bodyPr>
        <a:lstStyle/>
        <a:p>
          <a:pPr marL="0" lvl="0" indent="0" algn="ctr" defTabSz="1066800">
            <a:lnSpc>
              <a:spcPct val="90000"/>
            </a:lnSpc>
            <a:spcBef>
              <a:spcPct val="0"/>
            </a:spcBef>
            <a:spcAft>
              <a:spcPct val="35000"/>
            </a:spcAft>
            <a:buNone/>
          </a:pPr>
          <a:r>
            <a:rPr lang="en-US" sz="2400" kern="1200" dirty="0"/>
            <a:t>Step 5 </a:t>
          </a:r>
        </a:p>
      </dsp:txBody>
      <dsp:txXfrm>
        <a:off x="6129949" y="797688"/>
        <a:ext cx="1258641" cy="460478"/>
      </dsp:txXfrm>
    </dsp:sp>
    <dsp:sp modelId="{DF0E9F2A-BDF6-E443-83D3-9B5D851E6936}">
      <dsp:nvSpPr>
        <dsp:cNvPr id="0" name=""/>
        <dsp:cNvSpPr/>
      </dsp:nvSpPr>
      <dsp:spPr>
        <a:xfrm>
          <a:off x="5991806" y="1258166"/>
          <a:ext cx="1396784" cy="319296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377" tIns="110377" rIns="110377" bIns="220754"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solidFill>
                <a:schemeClr val="tx1"/>
              </a:solidFill>
            </a:rPr>
            <a:t>Reformat data frame so it is easy for analysis </a:t>
          </a:r>
        </a:p>
      </dsp:txBody>
      <dsp:txXfrm>
        <a:off x="5991806" y="1258166"/>
        <a:ext cx="1396784" cy="319296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BF5EB6-2904-479C-8625-269E2EB4AB22}">
      <dsp:nvSpPr>
        <dsp:cNvPr id="0" name=""/>
        <dsp:cNvSpPr/>
      </dsp:nvSpPr>
      <dsp:spPr>
        <a:xfrm>
          <a:off x="582490" y="805847"/>
          <a:ext cx="877884" cy="8778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CD9EB-4E17-4E0A-BB21-09E740ABE0BC}">
      <dsp:nvSpPr>
        <dsp:cNvPr id="0" name=""/>
        <dsp:cNvSpPr/>
      </dsp:nvSpPr>
      <dsp:spPr>
        <a:xfrm>
          <a:off x="46005" y="1965865"/>
          <a:ext cx="19508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Split the data into training and testing sets</a:t>
          </a:r>
        </a:p>
      </dsp:txBody>
      <dsp:txXfrm>
        <a:off x="46005" y="1965865"/>
        <a:ext cx="1950855" cy="720000"/>
      </dsp:txXfrm>
    </dsp:sp>
    <dsp:sp modelId="{6D7656F1-7A66-46AA-9E35-94FF5A298B4E}">
      <dsp:nvSpPr>
        <dsp:cNvPr id="0" name=""/>
        <dsp:cNvSpPr/>
      </dsp:nvSpPr>
      <dsp:spPr>
        <a:xfrm>
          <a:off x="2874746" y="805847"/>
          <a:ext cx="877884" cy="8778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1CD4E2-0010-40A9-B9F7-8384BD5CEF1C}">
      <dsp:nvSpPr>
        <dsp:cNvPr id="0" name=""/>
        <dsp:cNvSpPr/>
      </dsp:nvSpPr>
      <dsp:spPr>
        <a:xfrm>
          <a:off x="2338260" y="1965865"/>
          <a:ext cx="19508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Fit the model to training data</a:t>
          </a:r>
        </a:p>
      </dsp:txBody>
      <dsp:txXfrm>
        <a:off x="2338260" y="1965865"/>
        <a:ext cx="1950855" cy="720000"/>
      </dsp:txXfrm>
    </dsp:sp>
    <dsp:sp modelId="{CA960DCA-DCBD-49FD-8E7B-7FCA0D02BDAC}">
      <dsp:nvSpPr>
        <dsp:cNvPr id="0" name=""/>
        <dsp:cNvSpPr/>
      </dsp:nvSpPr>
      <dsp:spPr>
        <a:xfrm>
          <a:off x="5167001" y="805847"/>
          <a:ext cx="877884" cy="8778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851027-BCE3-410D-8E8B-0F257E779595}">
      <dsp:nvSpPr>
        <dsp:cNvPr id="0" name=""/>
        <dsp:cNvSpPr/>
      </dsp:nvSpPr>
      <dsp:spPr>
        <a:xfrm>
          <a:off x="4630515" y="1965865"/>
          <a:ext cx="19508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Evaluate by predicting off the test values </a:t>
          </a:r>
        </a:p>
      </dsp:txBody>
      <dsp:txXfrm>
        <a:off x="4630515" y="1965865"/>
        <a:ext cx="1950855"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DACC21-E089-2642-83A6-EC63CFE06786}" type="datetimeFigureOut">
              <a:rPr lang="en-US" smtClean="0"/>
              <a:t>12/5/22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443B68-2915-5042-996B-5788929BA2DA}" type="slidenum">
              <a:rPr lang="en-US" smtClean="0"/>
              <a:t>‹#›</a:t>
            </a:fld>
            <a:endParaRPr lang="en-US"/>
          </a:p>
        </p:txBody>
      </p:sp>
    </p:spTree>
    <p:extLst>
      <p:ext uri="{BB962C8B-B14F-4D97-AF65-F5344CB8AC3E}">
        <p14:creationId xmlns:p14="http://schemas.microsoft.com/office/powerpoint/2010/main" val="2345599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thank you and let me go ahead and present my project. This is a study  to predict the cognitive test scores of preschoolers. </a:t>
            </a:r>
          </a:p>
          <a:p>
            <a:endParaRPr lang="en-US" dirty="0"/>
          </a:p>
        </p:txBody>
      </p:sp>
      <p:sp>
        <p:nvSpPr>
          <p:cNvPr id="4" name="Slide Number Placeholder 3"/>
          <p:cNvSpPr>
            <a:spLocks noGrp="1"/>
          </p:cNvSpPr>
          <p:nvPr>
            <p:ph type="sldNum" sz="quarter" idx="5"/>
          </p:nvPr>
        </p:nvSpPr>
        <p:spPr/>
        <p:txBody>
          <a:bodyPr/>
          <a:lstStyle/>
          <a:p>
            <a:fld id="{C5443B68-2915-5042-996B-5788929BA2DA}" type="slidenum">
              <a:rPr lang="en-US" smtClean="0"/>
              <a:t>1</a:t>
            </a:fld>
            <a:endParaRPr lang="en-US"/>
          </a:p>
        </p:txBody>
      </p:sp>
    </p:spTree>
    <p:extLst>
      <p:ext uri="{BB962C8B-B14F-4D97-AF65-F5344CB8AC3E}">
        <p14:creationId xmlns:p14="http://schemas.microsoft.com/office/powerpoint/2010/main" val="1276008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want to reformat the data frame for analytical needs.  So for each unique variable, I assign it with its associated values and store in a new data frame called </a:t>
            </a:r>
            <a:r>
              <a:rPr lang="en-US" dirty="0" err="1"/>
              <a:t>data_regress</a:t>
            </a:r>
            <a:r>
              <a:rPr lang="en-US" dirty="0"/>
              <a:t>. So the resulting data frame have five columns: Score, h, </a:t>
            </a:r>
            <a:r>
              <a:rPr lang="en-US" dirty="0" err="1"/>
              <a:t>i</a:t>
            </a:r>
            <a:r>
              <a:rPr lang="en-US" dirty="0"/>
              <a:t>, w, and a. </a:t>
            </a:r>
          </a:p>
        </p:txBody>
      </p:sp>
      <p:sp>
        <p:nvSpPr>
          <p:cNvPr id="4" name="Slide Number Placeholder 3"/>
          <p:cNvSpPr>
            <a:spLocks noGrp="1"/>
          </p:cNvSpPr>
          <p:nvPr>
            <p:ph type="sldNum" sz="quarter" idx="5"/>
          </p:nvPr>
        </p:nvSpPr>
        <p:spPr/>
        <p:txBody>
          <a:bodyPr/>
          <a:lstStyle/>
          <a:p>
            <a:fld id="{C5443B68-2915-5042-996B-5788929BA2DA}" type="slidenum">
              <a:rPr lang="en-US" smtClean="0"/>
              <a:t>10</a:t>
            </a:fld>
            <a:endParaRPr lang="en-US"/>
          </a:p>
        </p:txBody>
      </p:sp>
    </p:spTree>
    <p:extLst>
      <p:ext uri="{BB962C8B-B14F-4D97-AF65-F5344CB8AC3E}">
        <p14:creationId xmlns:p14="http://schemas.microsoft.com/office/powerpoint/2010/main" val="1156887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columns represent different meanings. I have also attached the data dictionary here for reference: </a:t>
            </a:r>
            <a:r>
              <a:rPr lang="en-US" dirty="0" err="1"/>
              <a:t>i</a:t>
            </a:r>
            <a:r>
              <a:rPr lang="en-US" dirty="0"/>
              <a:t> stands for mother’s </a:t>
            </a:r>
            <a:r>
              <a:rPr lang="en-US" dirty="0" err="1"/>
              <a:t>iq</a:t>
            </a:r>
            <a:r>
              <a:rPr lang="en-US" dirty="0"/>
              <a:t>, a is </a:t>
            </a:r>
            <a:r>
              <a:rPr lang="en-US" dirty="0" err="1"/>
              <a:t>mother;s</a:t>
            </a:r>
            <a:r>
              <a:rPr lang="en-US" dirty="0"/>
              <a:t> age at child’s birth. H is a </a:t>
            </a:r>
            <a:r>
              <a:rPr lang="en-US" dirty="0" err="1"/>
              <a:t>bineary</a:t>
            </a:r>
            <a:r>
              <a:rPr lang="en-US" dirty="0"/>
              <a:t> indicator, if h=1 meaning mother completed high school and h=0 means she did not. W is a categorical data which have four conditions and are mutually exclusive, 1 if mother did not work in first three years of child’s life, 2 if mother worked in second or third year, 3 if mother worked part time in first year and 4 if mother work full time in first year. Score is our depend variable which stands for child’s </a:t>
            </a:r>
            <a:r>
              <a:rPr lang="en-US" dirty="0" err="1"/>
              <a:t>iq</a:t>
            </a:r>
            <a:r>
              <a:rPr lang="en-US" dirty="0"/>
              <a:t>. </a:t>
            </a:r>
          </a:p>
        </p:txBody>
      </p:sp>
      <p:sp>
        <p:nvSpPr>
          <p:cNvPr id="4" name="Slide Number Placeholder 3"/>
          <p:cNvSpPr>
            <a:spLocks noGrp="1"/>
          </p:cNvSpPr>
          <p:nvPr>
            <p:ph type="sldNum" sz="quarter" idx="5"/>
          </p:nvPr>
        </p:nvSpPr>
        <p:spPr/>
        <p:txBody>
          <a:bodyPr/>
          <a:lstStyle/>
          <a:p>
            <a:fld id="{C5443B68-2915-5042-996B-5788929BA2DA}" type="slidenum">
              <a:rPr lang="en-US" smtClean="0"/>
              <a:t>11</a:t>
            </a:fld>
            <a:endParaRPr lang="en-US"/>
          </a:p>
        </p:txBody>
      </p:sp>
    </p:spTree>
    <p:extLst>
      <p:ext uri="{BB962C8B-B14F-4D97-AF65-F5344CB8AC3E}">
        <p14:creationId xmlns:p14="http://schemas.microsoft.com/office/powerpoint/2010/main" val="343158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move on to data transformation. Notice that ‘w’ is a categorical data, so I implement one-hot encoding here to introduce dummy variables to represent four different categories then drop the ‘w’ column as we don’t need it anymore. Now the data frame look like this. </a:t>
            </a:r>
          </a:p>
        </p:txBody>
      </p:sp>
      <p:sp>
        <p:nvSpPr>
          <p:cNvPr id="4" name="Slide Number Placeholder 3"/>
          <p:cNvSpPr>
            <a:spLocks noGrp="1"/>
          </p:cNvSpPr>
          <p:nvPr>
            <p:ph type="sldNum" sz="quarter" idx="5"/>
          </p:nvPr>
        </p:nvSpPr>
        <p:spPr/>
        <p:txBody>
          <a:bodyPr/>
          <a:lstStyle/>
          <a:p>
            <a:fld id="{C5443B68-2915-5042-996B-5788929BA2DA}" type="slidenum">
              <a:rPr lang="en-US" smtClean="0"/>
              <a:t>12</a:t>
            </a:fld>
            <a:endParaRPr lang="en-US"/>
          </a:p>
        </p:txBody>
      </p:sp>
    </p:spTree>
    <p:extLst>
      <p:ext uri="{BB962C8B-B14F-4D97-AF65-F5344CB8AC3E}">
        <p14:creationId xmlns:p14="http://schemas.microsoft.com/office/powerpoint/2010/main" val="62599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initial data types for all variables are String, we need to convert into numeric for analytical needs. ’Score’ and ’</a:t>
            </a:r>
            <a:r>
              <a:rPr lang="en-US" dirty="0" err="1"/>
              <a:t>i</a:t>
            </a:r>
            <a:r>
              <a:rPr lang="en-US" dirty="0"/>
              <a:t>’ stand for IQ scores, so </a:t>
            </a:r>
            <a:r>
              <a:rPr lang="en-US" dirty="0" err="1"/>
              <a:t>i</a:t>
            </a:r>
            <a:r>
              <a:rPr lang="en-US" dirty="0"/>
              <a:t> use the floating points numbers. The remaining variables like age, education can be expressed by integer. Additionality, I used a lambda expression to process the values in </a:t>
            </a:r>
            <a:r>
              <a:rPr lang="en-US" dirty="0" err="1"/>
              <a:t>i</a:t>
            </a:r>
            <a:r>
              <a:rPr lang="en-US" dirty="0"/>
              <a:t> columns and round it to two decimal places.</a:t>
            </a:r>
          </a:p>
        </p:txBody>
      </p:sp>
      <p:sp>
        <p:nvSpPr>
          <p:cNvPr id="4" name="Slide Number Placeholder 3"/>
          <p:cNvSpPr>
            <a:spLocks noGrp="1"/>
          </p:cNvSpPr>
          <p:nvPr>
            <p:ph type="sldNum" sz="quarter" idx="5"/>
          </p:nvPr>
        </p:nvSpPr>
        <p:spPr/>
        <p:txBody>
          <a:bodyPr/>
          <a:lstStyle/>
          <a:p>
            <a:fld id="{C5443B68-2915-5042-996B-5788929BA2DA}" type="slidenum">
              <a:rPr lang="en-US" smtClean="0"/>
              <a:t>13</a:t>
            </a:fld>
            <a:endParaRPr lang="en-US"/>
          </a:p>
        </p:txBody>
      </p:sp>
    </p:spTree>
    <p:extLst>
      <p:ext uri="{BB962C8B-B14F-4D97-AF65-F5344CB8AC3E}">
        <p14:creationId xmlns:p14="http://schemas.microsoft.com/office/powerpoint/2010/main" val="884316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converting the data types, we then move on to rename these columns, substitute them into words for easier understanding.  Check the head of the revised data frame as shown here.</a:t>
            </a:r>
          </a:p>
        </p:txBody>
      </p:sp>
      <p:sp>
        <p:nvSpPr>
          <p:cNvPr id="4" name="Slide Number Placeholder 3"/>
          <p:cNvSpPr>
            <a:spLocks noGrp="1"/>
          </p:cNvSpPr>
          <p:nvPr>
            <p:ph type="sldNum" sz="quarter" idx="5"/>
          </p:nvPr>
        </p:nvSpPr>
        <p:spPr/>
        <p:txBody>
          <a:bodyPr/>
          <a:lstStyle/>
          <a:p>
            <a:fld id="{C5443B68-2915-5042-996B-5788929BA2DA}" type="slidenum">
              <a:rPr lang="en-US" smtClean="0"/>
              <a:t>14</a:t>
            </a:fld>
            <a:endParaRPr lang="en-US"/>
          </a:p>
        </p:txBody>
      </p:sp>
    </p:spTree>
    <p:extLst>
      <p:ext uri="{BB962C8B-B14F-4D97-AF65-F5344CB8AC3E}">
        <p14:creationId xmlns:p14="http://schemas.microsoft.com/office/powerpoint/2010/main" val="2417484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have the data ready, we first perform the exploratory data analysis by looking at the statistical measures of all variables. The mean for child </a:t>
            </a:r>
            <a:r>
              <a:rPr lang="en-US" dirty="0" err="1"/>
              <a:t>iq</a:t>
            </a:r>
            <a:r>
              <a:rPr lang="en-US" dirty="0"/>
              <a:t> is 86.8 with </a:t>
            </a:r>
            <a:r>
              <a:rPr lang="en-US" dirty="0" err="1"/>
              <a:t>minmuin</a:t>
            </a:r>
            <a:r>
              <a:rPr lang="en-US" dirty="0"/>
              <a:t> 20 and </a:t>
            </a:r>
            <a:r>
              <a:rPr lang="en-US" dirty="0" err="1"/>
              <a:t>maxmiums</a:t>
            </a:r>
            <a:r>
              <a:rPr lang="en-US" dirty="0"/>
              <a:t> 144. the mean for mom </a:t>
            </a:r>
            <a:r>
              <a:rPr lang="en-US" dirty="0" err="1"/>
              <a:t>iq</a:t>
            </a:r>
            <a:r>
              <a:rPr lang="en-US" dirty="0"/>
              <a:t> is 100 with 71 as minimum and 138.89 as maximum. and the mean of their age is around 23 the oldest being 29 and the youngest being 17. </a:t>
            </a:r>
          </a:p>
        </p:txBody>
      </p:sp>
      <p:sp>
        <p:nvSpPr>
          <p:cNvPr id="4" name="Slide Number Placeholder 3"/>
          <p:cNvSpPr>
            <a:spLocks noGrp="1"/>
          </p:cNvSpPr>
          <p:nvPr>
            <p:ph type="sldNum" sz="quarter" idx="5"/>
          </p:nvPr>
        </p:nvSpPr>
        <p:spPr/>
        <p:txBody>
          <a:bodyPr/>
          <a:lstStyle/>
          <a:p>
            <a:fld id="{C5443B68-2915-5042-996B-5788929BA2DA}" type="slidenum">
              <a:rPr lang="en-US" smtClean="0"/>
              <a:t>15</a:t>
            </a:fld>
            <a:endParaRPr lang="en-US"/>
          </a:p>
        </p:txBody>
      </p:sp>
    </p:spTree>
    <p:extLst>
      <p:ext uri="{BB962C8B-B14F-4D97-AF65-F5344CB8AC3E}">
        <p14:creationId xmlns:p14="http://schemas.microsoft.com/office/powerpoint/2010/main" val="1251124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move on to visualization. </a:t>
            </a:r>
            <a:r>
              <a:rPr lang="en-US" b="1" i="0" dirty="0">
                <a:effectLst/>
                <a:latin typeface="-apple-system"/>
              </a:rPr>
              <a:t>From the graph above, the child IQ distribution is left-skewed. It occurs when there is a higher boundary in the data set. About 75% of Child IQ is greater than 75. </a:t>
            </a:r>
          </a:p>
          <a:p>
            <a:endParaRPr lang="en-US" dirty="0"/>
          </a:p>
        </p:txBody>
      </p:sp>
      <p:sp>
        <p:nvSpPr>
          <p:cNvPr id="4" name="Slide Number Placeholder 3"/>
          <p:cNvSpPr>
            <a:spLocks noGrp="1"/>
          </p:cNvSpPr>
          <p:nvPr>
            <p:ph type="sldNum" sz="quarter" idx="5"/>
          </p:nvPr>
        </p:nvSpPr>
        <p:spPr/>
        <p:txBody>
          <a:bodyPr/>
          <a:lstStyle/>
          <a:p>
            <a:fld id="{C5443B68-2915-5042-996B-5788929BA2DA}" type="slidenum">
              <a:rPr lang="en-US" smtClean="0"/>
              <a:t>16</a:t>
            </a:fld>
            <a:endParaRPr lang="en-US"/>
          </a:p>
        </p:txBody>
      </p:sp>
    </p:spTree>
    <p:extLst>
      <p:ext uri="{BB962C8B-B14F-4D97-AF65-F5344CB8AC3E}">
        <p14:creationId xmlns:p14="http://schemas.microsoft.com/office/powerpoint/2010/main" val="4149735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pple-system"/>
              </a:rPr>
              <a:t>the mom's IQ distribution is right-skewed. That means the outliers of the distribution curve are further out towards the right. Around 75% of mom's IQ is greater than 90 with range from 71 to 139</a:t>
            </a:r>
          </a:p>
          <a:p>
            <a:endParaRPr lang="en-US" dirty="0"/>
          </a:p>
        </p:txBody>
      </p:sp>
      <p:sp>
        <p:nvSpPr>
          <p:cNvPr id="4" name="Slide Number Placeholder 3"/>
          <p:cNvSpPr>
            <a:spLocks noGrp="1"/>
          </p:cNvSpPr>
          <p:nvPr>
            <p:ph type="sldNum" sz="quarter" idx="5"/>
          </p:nvPr>
        </p:nvSpPr>
        <p:spPr/>
        <p:txBody>
          <a:bodyPr/>
          <a:lstStyle/>
          <a:p>
            <a:fld id="{C5443B68-2915-5042-996B-5788929BA2DA}" type="slidenum">
              <a:rPr lang="en-US" smtClean="0"/>
              <a:t>17</a:t>
            </a:fld>
            <a:endParaRPr lang="en-US"/>
          </a:p>
        </p:txBody>
      </p:sp>
    </p:spTree>
    <p:extLst>
      <p:ext uri="{BB962C8B-B14F-4D97-AF65-F5344CB8AC3E}">
        <p14:creationId xmlns:p14="http://schemas.microsoft.com/office/powerpoint/2010/main" val="1506573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pple-system"/>
              </a:rPr>
              <a:t>From the graph, the </a:t>
            </a:r>
            <a:r>
              <a:rPr lang="en-US" b="1" i="0" dirty="0" err="1">
                <a:effectLst/>
                <a:latin typeface="-apple-system"/>
              </a:rPr>
              <a:t>mon's</a:t>
            </a:r>
            <a:r>
              <a:rPr lang="en-US" b="1" i="0" dirty="0">
                <a:effectLst/>
                <a:latin typeface="-apple-system"/>
              </a:rPr>
              <a:t> age seems to be normally </a:t>
            </a:r>
            <a:r>
              <a:rPr lang="en-US" b="1" i="0" dirty="0" err="1">
                <a:effectLst/>
                <a:latin typeface="-apple-system"/>
              </a:rPr>
              <a:t>distrubuted</a:t>
            </a:r>
            <a:r>
              <a:rPr lang="en-US" b="1" i="0" dirty="0">
                <a:effectLst/>
                <a:latin typeface="-apple-system"/>
              </a:rPr>
              <a:t>. Around 75% of Mom age is greater than 21. The range is from 17 to 29</a:t>
            </a:r>
          </a:p>
          <a:p>
            <a:endParaRPr lang="en-US" dirty="0"/>
          </a:p>
        </p:txBody>
      </p:sp>
      <p:sp>
        <p:nvSpPr>
          <p:cNvPr id="4" name="Slide Number Placeholder 3"/>
          <p:cNvSpPr>
            <a:spLocks noGrp="1"/>
          </p:cNvSpPr>
          <p:nvPr>
            <p:ph type="sldNum" sz="quarter" idx="5"/>
          </p:nvPr>
        </p:nvSpPr>
        <p:spPr/>
        <p:txBody>
          <a:bodyPr/>
          <a:lstStyle/>
          <a:p>
            <a:fld id="{C5443B68-2915-5042-996B-5788929BA2DA}" type="slidenum">
              <a:rPr lang="en-US" smtClean="0"/>
              <a:t>18</a:t>
            </a:fld>
            <a:endParaRPr lang="en-US"/>
          </a:p>
        </p:txBody>
      </p:sp>
    </p:spTree>
    <p:extLst>
      <p:ext uri="{BB962C8B-B14F-4D97-AF65-F5344CB8AC3E}">
        <p14:creationId xmlns:p14="http://schemas.microsoft.com/office/powerpoint/2010/main" val="573421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pple-system"/>
              </a:rPr>
              <a:t>According to the count plot, there are 341 mom completed high school and only 93 mothers did not complete.</a:t>
            </a:r>
          </a:p>
          <a:p>
            <a:endParaRPr lang="en-US" dirty="0"/>
          </a:p>
        </p:txBody>
      </p:sp>
      <p:sp>
        <p:nvSpPr>
          <p:cNvPr id="4" name="Slide Number Placeholder 3"/>
          <p:cNvSpPr>
            <a:spLocks noGrp="1"/>
          </p:cNvSpPr>
          <p:nvPr>
            <p:ph type="sldNum" sz="quarter" idx="5"/>
          </p:nvPr>
        </p:nvSpPr>
        <p:spPr/>
        <p:txBody>
          <a:bodyPr/>
          <a:lstStyle/>
          <a:p>
            <a:fld id="{C5443B68-2915-5042-996B-5788929BA2DA}" type="slidenum">
              <a:rPr lang="en-US" smtClean="0"/>
              <a:t>19</a:t>
            </a:fld>
            <a:endParaRPr lang="en-US"/>
          </a:p>
        </p:txBody>
      </p:sp>
    </p:spTree>
    <p:extLst>
      <p:ext uri="{BB962C8B-B14F-4D97-AF65-F5344CB8AC3E}">
        <p14:creationId xmlns:p14="http://schemas.microsoft.com/office/powerpoint/2010/main" val="1260200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rPr>
              <a:t>So let me introduce what is </a:t>
            </a:r>
            <a:r>
              <a:rPr lang="en-US" b="0" i="0" dirty="0" err="1">
                <a:solidFill>
                  <a:srgbClr val="444444"/>
                </a:solidFill>
                <a:effectLst/>
              </a:rPr>
              <a:t>coginitive</a:t>
            </a:r>
            <a:r>
              <a:rPr lang="en-US" b="0" i="0" dirty="0">
                <a:solidFill>
                  <a:srgbClr val="444444"/>
                </a:solidFill>
                <a:effectLst/>
              </a:rPr>
              <a:t> test first. Cognitive testing checks for problems with cognition. Cognition is a combination of processes in the brain that's involved in almost every aspect of  life. It includes thinking, memory, language, judgment, and the ability to learn new things. </a:t>
            </a:r>
            <a:r>
              <a:rPr lang="en-US" dirty="0"/>
              <a:t>Cognitive test also known as IQ test, is often used to determine a child’s learning capability or learning potential by identifying their cognitive strengths and weakness. </a:t>
            </a:r>
          </a:p>
        </p:txBody>
      </p:sp>
      <p:sp>
        <p:nvSpPr>
          <p:cNvPr id="4" name="Slide Number Placeholder 3"/>
          <p:cNvSpPr>
            <a:spLocks noGrp="1"/>
          </p:cNvSpPr>
          <p:nvPr>
            <p:ph type="sldNum" sz="quarter" idx="5"/>
          </p:nvPr>
        </p:nvSpPr>
        <p:spPr/>
        <p:txBody>
          <a:bodyPr/>
          <a:lstStyle/>
          <a:p>
            <a:fld id="{C5443B68-2915-5042-996B-5788929BA2DA}" type="slidenum">
              <a:rPr lang="en-US" smtClean="0"/>
              <a:t>2</a:t>
            </a:fld>
            <a:endParaRPr lang="en-US"/>
          </a:p>
        </p:txBody>
      </p:sp>
    </p:spTree>
    <p:extLst>
      <p:ext uri="{BB962C8B-B14F-4D97-AF65-F5344CB8AC3E}">
        <p14:creationId xmlns:p14="http://schemas.microsoft.com/office/powerpoint/2010/main" val="11764814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pple-system"/>
              </a:rPr>
              <a:t>From the histogram, we can tell that the majority of mothers worked full-time in first year child's life. Those who worked part-time in first year is the least proportion among these four.</a:t>
            </a:r>
          </a:p>
          <a:p>
            <a:endParaRPr lang="en-US" dirty="0"/>
          </a:p>
        </p:txBody>
      </p:sp>
      <p:sp>
        <p:nvSpPr>
          <p:cNvPr id="4" name="Slide Number Placeholder 3"/>
          <p:cNvSpPr>
            <a:spLocks noGrp="1"/>
          </p:cNvSpPr>
          <p:nvPr>
            <p:ph type="sldNum" sz="quarter" idx="5"/>
          </p:nvPr>
        </p:nvSpPr>
        <p:spPr/>
        <p:txBody>
          <a:bodyPr/>
          <a:lstStyle/>
          <a:p>
            <a:fld id="{C5443B68-2915-5042-996B-5788929BA2DA}" type="slidenum">
              <a:rPr lang="en-US" smtClean="0"/>
              <a:t>20</a:t>
            </a:fld>
            <a:endParaRPr lang="en-US"/>
          </a:p>
        </p:txBody>
      </p:sp>
    </p:spTree>
    <p:extLst>
      <p:ext uri="{BB962C8B-B14F-4D97-AF65-F5344CB8AC3E}">
        <p14:creationId xmlns:p14="http://schemas.microsoft.com/office/powerpoint/2010/main" val="4125236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pple-system"/>
              </a:rPr>
              <a:t>Pair plot is a powerful tool to reflect the pairwise relationship among numerical variables. Based off the </a:t>
            </a:r>
            <a:r>
              <a:rPr lang="en-US" b="1" i="0" dirty="0" err="1">
                <a:effectLst/>
                <a:latin typeface="-apple-system"/>
              </a:rPr>
              <a:t>pairplot</a:t>
            </a:r>
            <a:r>
              <a:rPr lang="en-US" b="1" i="0" dirty="0">
                <a:effectLst/>
                <a:latin typeface="-apple-system"/>
              </a:rPr>
              <a:t>, </a:t>
            </a:r>
            <a:r>
              <a:rPr lang="en-US" b="1" i="0" dirty="0" err="1">
                <a:effectLst/>
                <a:latin typeface="-apple-system"/>
              </a:rPr>
              <a:t>Mom_IQ</a:t>
            </a:r>
            <a:r>
              <a:rPr lang="en-US" b="1" i="0" dirty="0">
                <a:effectLst/>
                <a:latin typeface="-apple-system"/>
              </a:rPr>
              <a:t> seems to be the most correlated feature with </a:t>
            </a:r>
            <a:r>
              <a:rPr lang="en-US" b="1" i="0" dirty="0" err="1">
                <a:effectLst/>
                <a:latin typeface="-apple-system"/>
              </a:rPr>
              <a:t>Child_IQ</a:t>
            </a:r>
            <a:r>
              <a:rPr lang="en-US" b="1" i="0" dirty="0">
                <a:effectLst/>
                <a:latin typeface="-apple-system"/>
              </a:rPr>
              <a:t>. Let's proceed to plot a </a:t>
            </a:r>
            <a:r>
              <a:rPr lang="en-US" b="1" i="0" dirty="0" err="1">
                <a:effectLst/>
                <a:latin typeface="-apple-system"/>
              </a:rPr>
              <a:t>jointplot</a:t>
            </a:r>
            <a:r>
              <a:rPr lang="en-US" b="1" i="0" dirty="0">
                <a:effectLst/>
                <a:latin typeface="-apple-system"/>
              </a:rPr>
              <a:t> to see if the linear relationship between Mom's IQ and Child's IQ makes sense.</a:t>
            </a:r>
          </a:p>
          <a:p>
            <a:endParaRPr lang="en-US" dirty="0"/>
          </a:p>
        </p:txBody>
      </p:sp>
      <p:sp>
        <p:nvSpPr>
          <p:cNvPr id="4" name="Slide Number Placeholder 3"/>
          <p:cNvSpPr>
            <a:spLocks noGrp="1"/>
          </p:cNvSpPr>
          <p:nvPr>
            <p:ph type="sldNum" sz="quarter" idx="5"/>
          </p:nvPr>
        </p:nvSpPr>
        <p:spPr/>
        <p:txBody>
          <a:bodyPr/>
          <a:lstStyle/>
          <a:p>
            <a:fld id="{C5443B68-2915-5042-996B-5788929BA2DA}" type="slidenum">
              <a:rPr lang="en-US" smtClean="0"/>
              <a:t>21</a:t>
            </a:fld>
            <a:endParaRPr lang="en-US"/>
          </a:p>
        </p:txBody>
      </p:sp>
    </p:spTree>
    <p:extLst>
      <p:ext uri="{BB962C8B-B14F-4D97-AF65-F5344CB8AC3E}">
        <p14:creationId xmlns:p14="http://schemas.microsoft.com/office/powerpoint/2010/main" val="3829083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pple-system"/>
              </a:rPr>
              <a:t>After fitting a regression line to the joint plot, even these relatively noisy data have a significant trend. As </a:t>
            </a:r>
            <a:r>
              <a:rPr lang="en-US" b="1" i="0" dirty="0" err="1">
                <a:effectLst/>
                <a:latin typeface="-apple-system"/>
              </a:rPr>
              <a:t>Mom_IQ</a:t>
            </a:r>
            <a:r>
              <a:rPr lang="en-US" b="1" i="0" dirty="0">
                <a:effectLst/>
                <a:latin typeface="-apple-system"/>
              </a:rPr>
              <a:t> increases, the </a:t>
            </a:r>
            <a:r>
              <a:rPr lang="en-US" b="1" i="0" dirty="0" err="1">
                <a:effectLst/>
                <a:latin typeface="-apple-system"/>
              </a:rPr>
              <a:t>Child_IQ</a:t>
            </a:r>
            <a:r>
              <a:rPr lang="en-US" b="1" i="0" dirty="0">
                <a:effectLst/>
                <a:latin typeface="-apple-system"/>
              </a:rPr>
              <a:t> also increase. But the spread of the data points around the predicted mean at any given location along the regression line are expected to be large.</a:t>
            </a:r>
          </a:p>
          <a:p>
            <a:endParaRPr lang="en-US" dirty="0"/>
          </a:p>
        </p:txBody>
      </p:sp>
      <p:sp>
        <p:nvSpPr>
          <p:cNvPr id="4" name="Slide Number Placeholder 3"/>
          <p:cNvSpPr>
            <a:spLocks noGrp="1"/>
          </p:cNvSpPr>
          <p:nvPr>
            <p:ph type="sldNum" sz="quarter" idx="5"/>
          </p:nvPr>
        </p:nvSpPr>
        <p:spPr/>
        <p:txBody>
          <a:bodyPr/>
          <a:lstStyle/>
          <a:p>
            <a:fld id="{C5443B68-2915-5042-996B-5788929BA2DA}" type="slidenum">
              <a:rPr lang="en-US" smtClean="0"/>
              <a:t>22</a:t>
            </a:fld>
            <a:endParaRPr lang="en-US"/>
          </a:p>
        </p:txBody>
      </p:sp>
    </p:spTree>
    <p:extLst>
      <p:ext uri="{BB962C8B-B14F-4D97-AF65-F5344CB8AC3E}">
        <p14:creationId xmlns:p14="http://schemas.microsoft.com/office/powerpoint/2010/main" val="2447168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var(--jp-content-font-family)"/>
              </a:rPr>
              <a:t>Now we move on to visualize categorical data. From the box plots, we can see that whether or not mom 'Work in second/third year' and 'Work full time in first year' do not show an obvious difference on child IQ. However, mom who do not work in first three years and who work part time in first year, their child IQ have a smaller range. However, This may due to the fact that we have limited sample size for these two categories.</a:t>
            </a:r>
          </a:p>
          <a:p>
            <a:pPr algn="l"/>
            <a:br>
              <a:rPr lang="en-US" b="0" i="0" dirty="0">
                <a:effectLst/>
                <a:latin typeface="-apple-system"/>
              </a:rPr>
            </a:br>
            <a:endParaRPr lang="en-US" b="0" i="0" dirty="0">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C5443B68-2915-5042-996B-5788929BA2DA}" type="slidenum">
              <a:rPr lang="en-US" smtClean="0"/>
              <a:t>23</a:t>
            </a:fld>
            <a:endParaRPr lang="en-US"/>
          </a:p>
        </p:txBody>
      </p:sp>
    </p:spTree>
    <p:extLst>
      <p:ext uri="{BB962C8B-B14F-4D97-AF65-F5344CB8AC3E}">
        <p14:creationId xmlns:p14="http://schemas.microsoft.com/office/powerpoint/2010/main" val="2785797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pple-system"/>
              </a:rPr>
              <a:t>Then we create a correlation heatmap to visualize correlation between these variables. From the heatmap, it is obvious that 'Education' and 'Mom IQ' are strongly correlate to 'Child IQ'. 'Mom_IQ','</a:t>
            </a:r>
            <a:r>
              <a:rPr lang="en-US" b="1" i="0" dirty="0" err="1">
                <a:effectLst/>
                <a:latin typeface="-apple-system"/>
              </a:rPr>
              <a:t>Mom_Age</a:t>
            </a:r>
            <a:r>
              <a:rPr lang="en-US" b="1" i="0" dirty="0">
                <a:effectLst/>
                <a:latin typeface="-apple-system"/>
              </a:rPr>
              <a:t>' and 'Work_FT_1year' correlate to 'Education'. However, correlation does not necessarily imply causation. We will continue to build linear regression models to validate it.</a:t>
            </a:r>
          </a:p>
          <a:p>
            <a:endParaRPr lang="en-US" dirty="0"/>
          </a:p>
        </p:txBody>
      </p:sp>
      <p:sp>
        <p:nvSpPr>
          <p:cNvPr id="4" name="Slide Number Placeholder 3"/>
          <p:cNvSpPr>
            <a:spLocks noGrp="1"/>
          </p:cNvSpPr>
          <p:nvPr>
            <p:ph type="sldNum" sz="quarter" idx="5"/>
          </p:nvPr>
        </p:nvSpPr>
        <p:spPr/>
        <p:txBody>
          <a:bodyPr/>
          <a:lstStyle/>
          <a:p>
            <a:fld id="{C5443B68-2915-5042-996B-5788929BA2DA}" type="slidenum">
              <a:rPr lang="en-US" smtClean="0"/>
              <a:t>24</a:t>
            </a:fld>
            <a:endParaRPr lang="en-US"/>
          </a:p>
        </p:txBody>
      </p:sp>
    </p:spTree>
    <p:extLst>
      <p:ext uri="{BB962C8B-B14F-4D97-AF65-F5344CB8AC3E}">
        <p14:creationId xmlns:p14="http://schemas.microsoft.com/office/powerpoint/2010/main" val="3071731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I used for implementing linear regression model is the Ordinary Least Square method. It is a powerful……. Look at the graph here, we have those green spots as our data, what OLS does is to find the best fit line that minimize the sum of squares in the distance from the green spots to the predicted line labeled as error. </a:t>
            </a:r>
          </a:p>
        </p:txBody>
      </p:sp>
      <p:sp>
        <p:nvSpPr>
          <p:cNvPr id="4" name="Slide Number Placeholder 3"/>
          <p:cNvSpPr>
            <a:spLocks noGrp="1"/>
          </p:cNvSpPr>
          <p:nvPr>
            <p:ph type="sldNum" sz="quarter" idx="5"/>
          </p:nvPr>
        </p:nvSpPr>
        <p:spPr/>
        <p:txBody>
          <a:bodyPr/>
          <a:lstStyle/>
          <a:p>
            <a:fld id="{C5443B68-2915-5042-996B-5788929BA2DA}" type="slidenum">
              <a:rPr lang="en-US" smtClean="0"/>
              <a:t>25</a:t>
            </a:fld>
            <a:endParaRPr lang="en-US"/>
          </a:p>
        </p:txBody>
      </p:sp>
    </p:spTree>
    <p:extLst>
      <p:ext uri="{BB962C8B-B14F-4D97-AF65-F5344CB8AC3E}">
        <p14:creationId xmlns:p14="http://schemas.microsoft.com/office/powerpoint/2010/main" val="3012593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let’s move on to create linear regression model for each single predictor. I also wrote a for loop here to automate the process of implementing OLS and generating regression report. </a:t>
            </a:r>
          </a:p>
        </p:txBody>
      </p:sp>
      <p:sp>
        <p:nvSpPr>
          <p:cNvPr id="4" name="Slide Number Placeholder 3"/>
          <p:cNvSpPr>
            <a:spLocks noGrp="1"/>
          </p:cNvSpPr>
          <p:nvPr>
            <p:ph type="sldNum" sz="quarter" idx="5"/>
          </p:nvPr>
        </p:nvSpPr>
        <p:spPr/>
        <p:txBody>
          <a:bodyPr/>
          <a:lstStyle/>
          <a:p>
            <a:fld id="{C5443B68-2915-5042-996B-5788929BA2DA}" type="slidenum">
              <a:rPr lang="en-US" smtClean="0"/>
              <a:t>26</a:t>
            </a:fld>
            <a:endParaRPr lang="en-US"/>
          </a:p>
        </p:txBody>
      </p:sp>
    </p:spTree>
    <p:extLst>
      <p:ext uri="{BB962C8B-B14F-4D97-AF65-F5344CB8AC3E}">
        <p14:creationId xmlns:p14="http://schemas.microsoft.com/office/powerpoint/2010/main" val="503962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pple-system"/>
              </a:rPr>
              <a:t>Now we look at the model‘s statistics, specifically R-squared and P-value as they are the key metrics to evaluate model’s performance.</a:t>
            </a:r>
            <a:r>
              <a:rPr lang="zh-CN" altLang="en-US" b="1" i="0" dirty="0">
                <a:effectLst/>
                <a:latin typeface="-apple-system"/>
              </a:rPr>
              <a:t>  </a:t>
            </a:r>
            <a:r>
              <a:rPr lang="en-US" b="1" i="0" dirty="0">
                <a:effectLst/>
                <a:latin typeface="-apple-system"/>
              </a:rPr>
              <a:t>'Education','Mom_IQ','Work_PT_1year','NoWork_in_3year' outperform other variables. Their P values are significant(which means less than 0.05) and R-squared are relatively high compared to other models this shows a good sign for fitting.</a:t>
            </a:r>
          </a:p>
          <a:p>
            <a:endParaRPr lang="en-US" dirty="0"/>
          </a:p>
        </p:txBody>
      </p:sp>
      <p:sp>
        <p:nvSpPr>
          <p:cNvPr id="4" name="Slide Number Placeholder 3"/>
          <p:cNvSpPr>
            <a:spLocks noGrp="1"/>
          </p:cNvSpPr>
          <p:nvPr>
            <p:ph type="sldNum" sz="quarter" idx="5"/>
          </p:nvPr>
        </p:nvSpPr>
        <p:spPr/>
        <p:txBody>
          <a:bodyPr/>
          <a:lstStyle/>
          <a:p>
            <a:fld id="{C5443B68-2915-5042-996B-5788929BA2DA}" type="slidenum">
              <a:rPr lang="en-US" smtClean="0"/>
              <a:t>27</a:t>
            </a:fld>
            <a:endParaRPr lang="en-US"/>
          </a:p>
        </p:txBody>
      </p:sp>
    </p:spTree>
    <p:extLst>
      <p:ext uri="{BB962C8B-B14F-4D97-AF65-F5344CB8AC3E}">
        <p14:creationId xmlns:p14="http://schemas.microsoft.com/office/powerpoint/2010/main" val="1252922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proceed to multiple linear regression ,we should be cautious about the dummy variable trap. This occurs when two or more dummy variables created by one hot encoding are highly correlated. Therefore, we should drop one dummy variable to avoid multicollinearity.</a:t>
            </a:r>
          </a:p>
        </p:txBody>
      </p:sp>
      <p:sp>
        <p:nvSpPr>
          <p:cNvPr id="4" name="Slide Number Placeholder 3"/>
          <p:cNvSpPr>
            <a:spLocks noGrp="1"/>
          </p:cNvSpPr>
          <p:nvPr>
            <p:ph type="sldNum" sz="quarter" idx="5"/>
          </p:nvPr>
        </p:nvSpPr>
        <p:spPr/>
        <p:txBody>
          <a:bodyPr/>
          <a:lstStyle/>
          <a:p>
            <a:fld id="{C5443B68-2915-5042-996B-5788929BA2DA}" type="slidenum">
              <a:rPr lang="en-US" smtClean="0"/>
              <a:t>28</a:t>
            </a:fld>
            <a:endParaRPr lang="en-US"/>
          </a:p>
        </p:txBody>
      </p:sp>
    </p:spTree>
    <p:extLst>
      <p:ext uri="{BB962C8B-B14F-4D97-AF65-F5344CB8AC3E}">
        <p14:creationId xmlns:p14="http://schemas.microsoft.com/office/powerpoint/2010/main" val="1265850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 backward stepwise selection as the variable selection method. This method will begin with a model that </a:t>
            </a:r>
          </a:p>
        </p:txBody>
      </p:sp>
      <p:sp>
        <p:nvSpPr>
          <p:cNvPr id="4" name="Slide Number Placeholder 3"/>
          <p:cNvSpPr>
            <a:spLocks noGrp="1"/>
          </p:cNvSpPr>
          <p:nvPr>
            <p:ph type="sldNum" sz="quarter" idx="5"/>
          </p:nvPr>
        </p:nvSpPr>
        <p:spPr/>
        <p:txBody>
          <a:bodyPr/>
          <a:lstStyle/>
          <a:p>
            <a:fld id="{C5443B68-2915-5042-996B-5788929BA2DA}" type="slidenum">
              <a:rPr lang="en-US" smtClean="0"/>
              <a:t>29</a:t>
            </a:fld>
            <a:endParaRPr lang="en-US"/>
          </a:p>
        </p:txBody>
      </p:sp>
    </p:spTree>
    <p:extLst>
      <p:ext uri="{BB962C8B-B14F-4D97-AF65-F5344CB8AC3E}">
        <p14:creationId xmlns:p14="http://schemas.microsoft.com/office/powerpoint/2010/main" val="42769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Cognitive Test involves a series of different activities. There are three most common tests as shown here. </a:t>
            </a:r>
          </a:p>
        </p:txBody>
      </p:sp>
      <p:sp>
        <p:nvSpPr>
          <p:cNvPr id="4" name="Slide Number Placeholder 3"/>
          <p:cNvSpPr>
            <a:spLocks noGrp="1"/>
          </p:cNvSpPr>
          <p:nvPr>
            <p:ph type="sldNum" sz="quarter" idx="5"/>
          </p:nvPr>
        </p:nvSpPr>
        <p:spPr/>
        <p:txBody>
          <a:bodyPr/>
          <a:lstStyle/>
          <a:p>
            <a:fld id="{C5443B68-2915-5042-996B-5788929BA2DA}" type="slidenum">
              <a:rPr lang="en-US" smtClean="0"/>
              <a:t>3</a:t>
            </a:fld>
            <a:endParaRPr lang="en-US"/>
          </a:p>
        </p:txBody>
      </p:sp>
    </p:spTree>
    <p:extLst>
      <p:ext uri="{BB962C8B-B14F-4D97-AF65-F5344CB8AC3E}">
        <p14:creationId xmlns:p14="http://schemas.microsoft.com/office/powerpoint/2010/main" val="859461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future convenience, I wrote a function here to increase the efficiency of dropping variables and implementing to the new model. This function will automatically apply OLS and produce regression result easily. </a:t>
            </a:r>
          </a:p>
        </p:txBody>
      </p:sp>
      <p:sp>
        <p:nvSpPr>
          <p:cNvPr id="4" name="Slide Number Placeholder 3"/>
          <p:cNvSpPr>
            <a:spLocks noGrp="1"/>
          </p:cNvSpPr>
          <p:nvPr>
            <p:ph type="sldNum" sz="quarter" idx="5"/>
          </p:nvPr>
        </p:nvSpPr>
        <p:spPr/>
        <p:txBody>
          <a:bodyPr/>
          <a:lstStyle/>
          <a:p>
            <a:fld id="{C5443B68-2915-5042-996B-5788929BA2DA}" type="slidenum">
              <a:rPr lang="en-US" smtClean="0"/>
              <a:t>30</a:t>
            </a:fld>
            <a:endParaRPr lang="en-US"/>
          </a:p>
        </p:txBody>
      </p:sp>
    </p:spTree>
    <p:extLst>
      <p:ext uri="{BB962C8B-B14F-4D97-AF65-F5344CB8AC3E}">
        <p14:creationId xmlns:p14="http://schemas.microsoft.com/office/powerpoint/2010/main" val="2881537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 the model will include all the variables as the full model. From the result, we can tell that…</a:t>
            </a:r>
          </a:p>
        </p:txBody>
      </p:sp>
      <p:sp>
        <p:nvSpPr>
          <p:cNvPr id="4" name="Slide Number Placeholder 3"/>
          <p:cNvSpPr>
            <a:spLocks noGrp="1"/>
          </p:cNvSpPr>
          <p:nvPr>
            <p:ph type="sldNum" sz="quarter" idx="5"/>
          </p:nvPr>
        </p:nvSpPr>
        <p:spPr/>
        <p:txBody>
          <a:bodyPr/>
          <a:lstStyle/>
          <a:p>
            <a:fld id="{C5443B68-2915-5042-996B-5788929BA2DA}" type="slidenum">
              <a:rPr lang="en-US" smtClean="0"/>
              <a:t>31</a:t>
            </a:fld>
            <a:endParaRPr lang="en-US"/>
          </a:p>
        </p:txBody>
      </p:sp>
    </p:spTree>
    <p:extLst>
      <p:ext uri="{BB962C8B-B14F-4D97-AF65-F5344CB8AC3E}">
        <p14:creationId xmlns:p14="http://schemas.microsoft.com/office/powerpoint/2010/main" val="715189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drop the mom age variable, we have a revised model. This time, work in the second or third year has ….</a:t>
            </a:r>
          </a:p>
        </p:txBody>
      </p:sp>
      <p:sp>
        <p:nvSpPr>
          <p:cNvPr id="4" name="Slide Number Placeholder 3"/>
          <p:cNvSpPr>
            <a:spLocks noGrp="1"/>
          </p:cNvSpPr>
          <p:nvPr>
            <p:ph type="sldNum" sz="quarter" idx="5"/>
          </p:nvPr>
        </p:nvSpPr>
        <p:spPr/>
        <p:txBody>
          <a:bodyPr/>
          <a:lstStyle/>
          <a:p>
            <a:fld id="{C5443B68-2915-5042-996B-5788929BA2DA}" type="slidenum">
              <a:rPr lang="en-US" smtClean="0"/>
              <a:t>32</a:t>
            </a:fld>
            <a:endParaRPr lang="en-US"/>
          </a:p>
        </p:txBody>
      </p:sp>
    </p:spTree>
    <p:extLst>
      <p:ext uri="{BB962C8B-B14F-4D97-AF65-F5344CB8AC3E}">
        <p14:creationId xmlns:p14="http://schemas.microsoft.com/office/powerpoint/2010/main" val="1579406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t>
            </a:r>
            <a:r>
              <a:rPr lang="en-US" dirty="0" err="1"/>
              <a:t>droping</a:t>
            </a:r>
            <a:r>
              <a:rPr lang="en-US" dirty="0"/>
              <a:t> the work in second or third year, work full time in first year obtained the highest p value in the revised model. So we are going to drop this and move on.</a:t>
            </a:r>
          </a:p>
        </p:txBody>
      </p:sp>
      <p:sp>
        <p:nvSpPr>
          <p:cNvPr id="4" name="Slide Number Placeholder 3"/>
          <p:cNvSpPr>
            <a:spLocks noGrp="1"/>
          </p:cNvSpPr>
          <p:nvPr>
            <p:ph type="sldNum" sz="quarter" idx="5"/>
          </p:nvPr>
        </p:nvSpPr>
        <p:spPr/>
        <p:txBody>
          <a:bodyPr/>
          <a:lstStyle/>
          <a:p>
            <a:fld id="{C5443B68-2915-5042-996B-5788929BA2DA}" type="slidenum">
              <a:rPr lang="en-US" smtClean="0"/>
              <a:t>33</a:t>
            </a:fld>
            <a:endParaRPr lang="en-US"/>
          </a:p>
        </p:txBody>
      </p:sp>
    </p:spTree>
    <p:extLst>
      <p:ext uri="{BB962C8B-B14F-4D97-AF65-F5344CB8AC3E}">
        <p14:creationId xmlns:p14="http://schemas.microsoft.com/office/powerpoint/2010/main" val="1034109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we have ….. Let’s drop it and repeat the procedure</a:t>
            </a:r>
          </a:p>
        </p:txBody>
      </p:sp>
      <p:sp>
        <p:nvSpPr>
          <p:cNvPr id="4" name="Slide Number Placeholder 3"/>
          <p:cNvSpPr>
            <a:spLocks noGrp="1"/>
          </p:cNvSpPr>
          <p:nvPr>
            <p:ph type="sldNum" sz="quarter" idx="5"/>
          </p:nvPr>
        </p:nvSpPr>
        <p:spPr/>
        <p:txBody>
          <a:bodyPr/>
          <a:lstStyle/>
          <a:p>
            <a:fld id="{C5443B68-2915-5042-996B-5788929BA2DA}" type="slidenum">
              <a:rPr lang="en-US" smtClean="0"/>
              <a:t>34</a:t>
            </a:fld>
            <a:endParaRPr lang="en-US"/>
          </a:p>
        </p:txBody>
      </p:sp>
    </p:spTree>
    <p:extLst>
      <p:ext uri="{BB962C8B-B14F-4D97-AF65-F5344CB8AC3E}">
        <p14:creationId xmlns:p14="http://schemas.microsoft.com/office/powerpoint/2010/main" val="3777038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Now we have all the significant value less than 0.05 and the adjusted r-squared relatively high compared to other models. Notice that, in multiple linear regression model, we look at adjusted R-squared rather than R-squared. Because R-squared tend to increase if there are more predictors in the model. Adjusted R squared is modified version of R-squared that will indicate the model accuracy measures of the linear models. </a:t>
            </a:r>
            <a:r>
              <a:rPr lang="en-US" b="1" i="0" dirty="0">
                <a:effectLst/>
                <a:latin typeface="-apple-system"/>
              </a:rPr>
              <a:t>Okay, We will continue to improve our model by introducing an interaction item.</a:t>
            </a:r>
          </a:p>
          <a:p>
            <a:endParaRPr lang="en-US" dirty="0"/>
          </a:p>
        </p:txBody>
      </p:sp>
      <p:sp>
        <p:nvSpPr>
          <p:cNvPr id="4" name="Slide Number Placeholder 3"/>
          <p:cNvSpPr>
            <a:spLocks noGrp="1"/>
          </p:cNvSpPr>
          <p:nvPr>
            <p:ph type="sldNum" sz="quarter" idx="5"/>
          </p:nvPr>
        </p:nvSpPr>
        <p:spPr/>
        <p:txBody>
          <a:bodyPr/>
          <a:lstStyle/>
          <a:p>
            <a:fld id="{C5443B68-2915-5042-996B-5788929BA2DA}" type="slidenum">
              <a:rPr lang="en-US" smtClean="0"/>
              <a:t>35</a:t>
            </a:fld>
            <a:endParaRPr lang="en-US"/>
          </a:p>
        </p:txBody>
      </p:sp>
    </p:spTree>
    <p:extLst>
      <p:ext uri="{BB962C8B-B14F-4D97-AF65-F5344CB8AC3E}">
        <p14:creationId xmlns:p14="http://schemas.microsoft.com/office/powerpoint/2010/main" val="19183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pple-system"/>
              </a:rPr>
              <a:t>We first want to decide which interaction term to use. According to our model, it is reasonable to check if the interaction between 'Education' and '</a:t>
            </a:r>
            <a:r>
              <a:rPr lang="en-US" b="1" i="0" dirty="0" err="1">
                <a:effectLst/>
                <a:latin typeface="-apple-system"/>
              </a:rPr>
              <a:t>Mom_IQ</a:t>
            </a:r>
            <a:r>
              <a:rPr lang="en-US" b="1" i="0" dirty="0">
                <a:effectLst/>
                <a:latin typeface="-apple-system"/>
              </a:rPr>
              <a:t>' actually make sense. According to the boxplot, of those mothers who graduated from high school, their IQ range is much larger and the median is around 100 while the median of those who did not graduate from high school is only 90. It is possible that mom who have higher IQ is more likely to complete high school.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apple-system"/>
            </a:endParaRPr>
          </a:p>
        </p:txBody>
      </p:sp>
      <p:sp>
        <p:nvSpPr>
          <p:cNvPr id="4" name="Slide Number Placeholder 3"/>
          <p:cNvSpPr>
            <a:spLocks noGrp="1"/>
          </p:cNvSpPr>
          <p:nvPr>
            <p:ph type="sldNum" sz="quarter" idx="5"/>
          </p:nvPr>
        </p:nvSpPr>
        <p:spPr/>
        <p:txBody>
          <a:bodyPr/>
          <a:lstStyle/>
          <a:p>
            <a:fld id="{C5443B68-2915-5042-996B-5788929BA2DA}" type="slidenum">
              <a:rPr lang="en-US" smtClean="0"/>
              <a:t>36</a:t>
            </a:fld>
            <a:endParaRPr lang="en-US"/>
          </a:p>
        </p:txBody>
      </p:sp>
    </p:spTree>
    <p:extLst>
      <p:ext uri="{BB962C8B-B14F-4D97-AF65-F5344CB8AC3E}">
        <p14:creationId xmlns:p14="http://schemas.microsoft.com/office/powerpoint/2010/main" val="2106249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pple-system"/>
              </a:rPr>
              <a:t>Lets go ahead and create an interaction plot for Mom </a:t>
            </a:r>
            <a:r>
              <a:rPr lang="en-US" b="1" i="0" dirty="0" err="1">
                <a:effectLst/>
                <a:latin typeface="-apple-system"/>
              </a:rPr>
              <a:t>iq</a:t>
            </a:r>
            <a:r>
              <a:rPr lang="en-US" b="1" i="0" dirty="0">
                <a:effectLst/>
                <a:latin typeface="-apple-system"/>
              </a:rPr>
              <a:t> and Child IQ for different education group. I fitted two regression line for case when education=1 and education= 0 respectively. From the interaction plot, the lines are not parallel. This indicates interaction do exists in Mom’s IQ and Education level. </a:t>
            </a:r>
            <a:endParaRPr lang="en-US" dirty="0"/>
          </a:p>
        </p:txBody>
      </p:sp>
      <p:sp>
        <p:nvSpPr>
          <p:cNvPr id="4" name="Slide Number Placeholder 3"/>
          <p:cNvSpPr>
            <a:spLocks noGrp="1"/>
          </p:cNvSpPr>
          <p:nvPr>
            <p:ph type="sldNum" sz="quarter" idx="5"/>
          </p:nvPr>
        </p:nvSpPr>
        <p:spPr/>
        <p:txBody>
          <a:bodyPr/>
          <a:lstStyle/>
          <a:p>
            <a:fld id="{C5443B68-2915-5042-996B-5788929BA2DA}" type="slidenum">
              <a:rPr lang="en-US" smtClean="0"/>
              <a:t>37</a:t>
            </a:fld>
            <a:endParaRPr lang="en-US"/>
          </a:p>
        </p:txBody>
      </p:sp>
    </p:spTree>
    <p:extLst>
      <p:ext uri="{BB962C8B-B14F-4D97-AF65-F5344CB8AC3E}">
        <p14:creationId xmlns:p14="http://schemas.microsoft.com/office/powerpoint/2010/main" val="41520512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pple-system"/>
              </a:rPr>
              <a:t>From the </a:t>
            </a:r>
            <a:r>
              <a:rPr lang="en-US" b="1" i="0" dirty="0" err="1">
                <a:effectLst/>
                <a:latin typeface="-apple-system"/>
              </a:rPr>
              <a:t>Kde</a:t>
            </a:r>
            <a:r>
              <a:rPr lang="en-US" b="1" i="0" dirty="0">
                <a:effectLst/>
                <a:latin typeface="-apple-system"/>
              </a:rPr>
              <a:t> plot, we can have a more comprehensive idea about the probability density difference among Education. Those who did not complete high school, both mom IQ and their child IQ tend to aggregate in the lower center. As you can see from the blue circles .  One possible hypothesis would be: of those who did not complete high school, mom IQ tend to be lower which lead to lower child's IQ.</a:t>
            </a:r>
          </a:p>
          <a:p>
            <a:endParaRPr lang="en-US" dirty="0"/>
          </a:p>
        </p:txBody>
      </p:sp>
      <p:sp>
        <p:nvSpPr>
          <p:cNvPr id="4" name="Slide Number Placeholder 3"/>
          <p:cNvSpPr>
            <a:spLocks noGrp="1"/>
          </p:cNvSpPr>
          <p:nvPr>
            <p:ph type="sldNum" sz="quarter" idx="5"/>
          </p:nvPr>
        </p:nvSpPr>
        <p:spPr/>
        <p:txBody>
          <a:bodyPr/>
          <a:lstStyle/>
          <a:p>
            <a:fld id="{C5443B68-2915-5042-996B-5788929BA2DA}" type="slidenum">
              <a:rPr lang="en-US" smtClean="0"/>
              <a:t>38</a:t>
            </a:fld>
            <a:endParaRPr lang="en-US"/>
          </a:p>
        </p:txBody>
      </p:sp>
    </p:spTree>
    <p:extLst>
      <p:ext uri="{BB962C8B-B14F-4D97-AF65-F5344CB8AC3E}">
        <p14:creationId xmlns:p14="http://schemas.microsoft.com/office/powerpoint/2010/main" val="17794529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pple-system"/>
              </a:rPr>
              <a:t>Based on the analysis, it is reasonable to choose 'Education' and '</a:t>
            </a:r>
            <a:r>
              <a:rPr lang="en-US" b="1" i="0" dirty="0" err="1">
                <a:effectLst/>
                <a:latin typeface="-apple-system"/>
              </a:rPr>
              <a:t>Mom_IQ</a:t>
            </a:r>
            <a:r>
              <a:rPr lang="en-US" b="1" i="0" dirty="0">
                <a:effectLst/>
                <a:latin typeface="-apple-system"/>
              </a:rPr>
              <a:t>' as interaction term and implement to the multiple linear regression model. From the result, adjusted R-</a:t>
            </a:r>
            <a:r>
              <a:rPr lang="en-US" b="1" i="0" dirty="0" err="1">
                <a:effectLst/>
                <a:latin typeface="-apple-system"/>
              </a:rPr>
              <a:t>Sqaured</a:t>
            </a:r>
            <a:r>
              <a:rPr lang="en-US" b="1" i="0" dirty="0">
                <a:effectLst/>
                <a:latin typeface="-apple-system"/>
              </a:rPr>
              <a:t> increase from 0.211 to 0.225 which indicate that model is a better fit with interaction term. Additionally, all p-values are less than 0.05 meaning the predictors are all significant.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C5443B68-2915-5042-996B-5788929BA2DA}" type="slidenum">
              <a:rPr lang="en-US" smtClean="0"/>
              <a:t>39</a:t>
            </a:fld>
            <a:endParaRPr lang="en-US"/>
          </a:p>
        </p:txBody>
      </p:sp>
    </p:spTree>
    <p:extLst>
      <p:ext uri="{BB962C8B-B14F-4D97-AF65-F5344CB8AC3E}">
        <p14:creationId xmlns:p14="http://schemas.microsoft.com/office/powerpoint/2010/main" val="2939125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with, I want to introduce the project in the scope of motivation, main goal and the approach. We all know that IQ is the .. So the main goal for this study would be to …. The approach has three parts: …</a:t>
            </a:r>
          </a:p>
        </p:txBody>
      </p:sp>
      <p:sp>
        <p:nvSpPr>
          <p:cNvPr id="4" name="Slide Number Placeholder 3"/>
          <p:cNvSpPr>
            <a:spLocks noGrp="1"/>
          </p:cNvSpPr>
          <p:nvPr>
            <p:ph type="sldNum" sz="quarter" idx="5"/>
          </p:nvPr>
        </p:nvSpPr>
        <p:spPr/>
        <p:txBody>
          <a:bodyPr/>
          <a:lstStyle/>
          <a:p>
            <a:fld id="{C5443B68-2915-5042-996B-5788929BA2DA}" type="slidenum">
              <a:rPr lang="en-US" smtClean="0"/>
              <a:t>4</a:t>
            </a:fld>
            <a:endParaRPr lang="en-US"/>
          </a:p>
        </p:txBody>
      </p:sp>
    </p:spTree>
    <p:extLst>
      <p:ext uri="{BB962C8B-B14F-4D97-AF65-F5344CB8AC3E}">
        <p14:creationId xmlns:p14="http://schemas.microsoft.com/office/powerpoint/2010/main" val="4584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pple-system"/>
              </a:rPr>
              <a:t>Let's evaluate our model's ability to predict future cognitive test scores by cross-validation. This process consists of three steps. </a:t>
            </a:r>
          </a:p>
          <a:p>
            <a:endParaRPr lang="en-US" dirty="0"/>
          </a:p>
        </p:txBody>
      </p:sp>
      <p:sp>
        <p:nvSpPr>
          <p:cNvPr id="4" name="Slide Number Placeholder 3"/>
          <p:cNvSpPr>
            <a:spLocks noGrp="1"/>
          </p:cNvSpPr>
          <p:nvPr>
            <p:ph type="sldNum" sz="quarter" idx="5"/>
          </p:nvPr>
        </p:nvSpPr>
        <p:spPr/>
        <p:txBody>
          <a:bodyPr/>
          <a:lstStyle/>
          <a:p>
            <a:fld id="{C5443B68-2915-5042-996B-5788929BA2DA}" type="slidenum">
              <a:rPr lang="en-US" smtClean="0"/>
              <a:t>40</a:t>
            </a:fld>
            <a:endParaRPr lang="en-US"/>
          </a:p>
        </p:txBody>
      </p:sp>
    </p:spTree>
    <p:extLst>
      <p:ext uri="{BB962C8B-B14F-4D97-AF65-F5344CB8AC3E}">
        <p14:creationId xmlns:p14="http://schemas.microsoft.com/office/powerpoint/2010/main" val="28108374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pple-system"/>
              </a:rPr>
              <a:t>First, prepare the train and test data by </a:t>
            </a:r>
            <a:r>
              <a:rPr lang="en-US" b="1" i="0" dirty="0" err="1">
                <a:effectLst/>
                <a:latin typeface="-apple-system"/>
              </a:rPr>
              <a:t>train_test_split</a:t>
            </a:r>
            <a:endParaRPr lang="en-US" b="1" i="0" dirty="0">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C5443B68-2915-5042-996B-5788929BA2DA}" type="slidenum">
              <a:rPr lang="en-US" smtClean="0"/>
              <a:t>41</a:t>
            </a:fld>
            <a:endParaRPr lang="en-US"/>
          </a:p>
        </p:txBody>
      </p:sp>
    </p:spTree>
    <p:extLst>
      <p:ext uri="{BB962C8B-B14F-4D97-AF65-F5344CB8AC3E}">
        <p14:creationId xmlns:p14="http://schemas.microsoft.com/office/powerpoint/2010/main" val="14548591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pple-system"/>
              </a:rPr>
              <a:t>Then Fit our model to training data and obtained the coefficients </a:t>
            </a:r>
          </a:p>
          <a:p>
            <a:endParaRPr lang="en-US" dirty="0"/>
          </a:p>
        </p:txBody>
      </p:sp>
      <p:sp>
        <p:nvSpPr>
          <p:cNvPr id="4" name="Slide Number Placeholder 3"/>
          <p:cNvSpPr>
            <a:spLocks noGrp="1"/>
          </p:cNvSpPr>
          <p:nvPr>
            <p:ph type="sldNum" sz="quarter" idx="5"/>
          </p:nvPr>
        </p:nvSpPr>
        <p:spPr/>
        <p:txBody>
          <a:bodyPr/>
          <a:lstStyle/>
          <a:p>
            <a:fld id="{C5443B68-2915-5042-996B-5788929BA2DA}" type="slidenum">
              <a:rPr lang="en-US" smtClean="0"/>
              <a:t>42</a:t>
            </a:fld>
            <a:endParaRPr lang="en-US"/>
          </a:p>
        </p:txBody>
      </p:sp>
    </p:spTree>
    <p:extLst>
      <p:ext uri="{BB962C8B-B14F-4D97-AF65-F5344CB8AC3E}">
        <p14:creationId xmlns:p14="http://schemas.microsoft.com/office/powerpoint/2010/main" val="29075751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pple-system"/>
              </a:rPr>
              <a:t>Now that we have fit our model, let's evaluate its performance by predicting off the test values</a:t>
            </a:r>
          </a:p>
          <a:p>
            <a:endParaRPr lang="en-US" dirty="0"/>
          </a:p>
        </p:txBody>
      </p:sp>
      <p:sp>
        <p:nvSpPr>
          <p:cNvPr id="4" name="Slide Number Placeholder 3"/>
          <p:cNvSpPr>
            <a:spLocks noGrp="1"/>
          </p:cNvSpPr>
          <p:nvPr>
            <p:ph type="sldNum" sz="quarter" idx="5"/>
          </p:nvPr>
        </p:nvSpPr>
        <p:spPr/>
        <p:txBody>
          <a:bodyPr/>
          <a:lstStyle/>
          <a:p>
            <a:fld id="{C5443B68-2915-5042-996B-5788929BA2DA}" type="slidenum">
              <a:rPr lang="en-US" smtClean="0"/>
              <a:t>43</a:t>
            </a:fld>
            <a:endParaRPr lang="en-US"/>
          </a:p>
        </p:txBody>
      </p:sp>
    </p:spTree>
    <p:extLst>
      <p:ext uri="{BB962C8B-B14F-4D97-AF65-F5344CB8AC3E}">
        <p14:creationId xmlns:p14="http://schemas.microsoft.com/office/powerpoint/2010/main" val="1845820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pple-system"/>
              </a:rPr>
              <a:t>Moving forward, we Create a scatter plot of the real test values versus the predicted values. The scatter plots seems not to be perfectly linear. This may due to our sample size being too small.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apple-system"/>
            </a:endParaRPr>
          </a:p>
        </p:txBody>
      </p:sp>
      <p:sp>
        <p:nvSpPr>
          <p:cNvPr id="4" name="Slide Number Placeholder 3"/>
          <p:cNvSpPr>
            <a:spLocks noGrp="1"/>
          </p:cNvSpPr>
          <p:nvPr>
            <p:ph type="sldNum" sz="quarter" idx="5"/>
          </p:nvPr>
        </p:nvSpPr>
        <p:spPr/>
        <p:txBody>
          <a:bodyPr/>
          <a:lstStyle/>
          <a:p>
            <a:fld id="{C5443B68-2915-5042-996B-5788929BA2DA}" type="slidenum">
              <a:rPr lang="en-US" smtClean="0"/>
              <a:t>44</a:t>
            </a:fld>
            <a:endParaRPr lang="en-US"/>
          </a:p>
        </p:txBody>
      </p:sp>
    </p:spTree>
    <p:extLst>
      <p:ext uri="{BB962C8B-B14F-4D97-AF65-F5344CB8AC3E}">
        <p14:creationId xmlns:p14="http://schemas.microsoft.com/office/powerpoint/2010/main" val="2378447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pple-system"/>
              </a:rPr>
              <a:t>Let's evaluate our model performance by calculating the residual sum of squares and the explained variance score(R^2)</a:t>
            </a:r>
          </a:p>
          <a:p>
            <a:endParaRPr lang="en-US" dirty="0"/>
          </a:p>
        </p:txBody>
      </p:sp>
      <p:sp>
        <p:nvSpPr>
          <p:cNvPr id="4" name="Slide Number Placeholder 3"/>
          <p:cNvSpPr>
            <a:spLocks noGrp="1"/>
          </p:cNvSpPr>
          <p:nvPr>
            <p:ph type="sldNum" sz="quarter" idx="5"/>
          </p:nvPr>
        </p:nvSpPr>
        <p:spPr/>
        <p:txBody>
          <a:bodyPr/>
          <a:lstStyle/>
          <a:p>
            <a:fld id="{C5443B68-2915-5042-996B-5788929BA2DA}" type="slidenum">
              <a:rPr lang="en-US" smtClean="0"/>
              <a:t>45</a:t>
            </a:fld>
            <a:endParaRPr lang="en-US"/>
          </a:p>
        </p:txBody>
      </p:sp>
    </p:spTree>
    <p:extLst>
      <p:ext uri="{BB962C8B-B14F-4D97-AF65-F5344CB8AC3E}">
        <p14:creationId xmlns:p14="http://schemas.microsoft.com/office/powerpoint/2010/main" val="827320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apple-system"/>
              </a:rPr>
              <a:t>We Continue to analyze the residuals, make sure everything was okay with the data. From the residual plot, …. Because </a:t>
            </a:r>
            <a:r>
              <a:rPr lang="en-US" b="0" i="0" dirty="0">
                <a:solidFill>
                  <a:srgbClr val="BDC1C6"/>
                </a:solidFill>
                <a:effectLst/>
                <a:latin typeface="arial" panose="020B0604020202020204" pitchFamily="34" charset="0"/>
              </a:rPr>
              <a:t>Normality of the residuals is the underlying assumption of running a linear model.</a:t>
            </a:r>
          </a:p>
          <a:p>
            <a:endParaRPr lang="en-US" dirty="0"/>
          </a:p>
        </p:txBody>
      </p:sp>
      <p:sp>
        <p:nvSpPr>
          <p:cNvPr id="4" name="Slide Number Placeholder 3"/>
          <p:cNvSpPr>
            <a:spLocks noGrp="1"/>
          </p:cNvSpPr>
          <p:nvPr>
            <p:ph type="sldNum" sz="quarter" idx="5"/>
          </p:nvPr>
        </p:nvSpPr>
        <p:spPr/>
        <p:txBody>
          <a:bodyPr/>
          <a:lstStyle/>
          <a:p>
            <a:fld id="{C5443B68-2915-5042-996B-5788929BA2DA}" type="slidenum">
              <a:rPr lang="en-US" smtClean="0"/>
              <a:t>46</a:t>
            </a:fld>
            <a:endParaRPr lang="en-US"/>
          </a:p>
        </p:txBody>
      </p:sp>
    </p:spTree>
    <p:extLst>
      <p:ext uri="{BB962C8B-B14F-4D97-AF65-F5344CB8AC3E}">
        <p14:creationId xmlns:p14="http://schemas.microsoft.com/office/powerpoint/2010/main" val="13839294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apple-system"/>
              </a:rPr>
              <a:t>From the coefficient output, we can see that the regression coefficient for Education is 38.6. This means that ,on average, a mom who completed high school, her child IQ would be 38.6 higher compared to a child's mother who did not completed high school, assuming other </a:t>
            </a:r>
            <a:r>
              <a:rPr lang="en-US" b="1" i="0" dirty="0" err="1">
                <a:effectLst/>
                <a:latin typeface="-apple-system"/>
              </a:rPr>
              <a:t>predicor</a:t>
            </a:r>
            <a:r>
              <a:rPr lang="en-US" b="1" i="0" dirty="0">
                <a:effectLst/>
                <a:latin typeface="-apple-system"/>
              </a:rPr>
              <a:t> variable remain same. As for the mom IQ, this means that on average, each additional one unit increase of mom IQ score is associated with an increase of 0.857 scores on the child IQ, </a:t>
            </a:r>
            <a:r>
              <a:rPr lang="en-US" b="1" i="0" dirty="0" err="1">
                <a:effectLst/>
                <a:latin typeface="-apple-system"/>
              </a:rPr>
              <a:t>assumnig</a:t>
            </a:r>
            <a:r>
              <a:rPr lang="en-US" b="1" i="0" dirty="0">
                <a:effectLst/>
                <a:latin typeface="-apple-system"/>
              </a:rPr>
              <a:t> other predictor variable remain same. For the interaction term, it suggests that as interaction increases, the child IQ tends to decrease.</a:t>
            </a:r>
          </a:p>
        </p:txBody>
      </p:sp>
      <p:sp>
        <p:nvSpPr>
          <p:cNvPr id="4" name="Slide Number Placeholder 3"/>
          <p:cNvSpPr>
            <a:spLocks noGrp="1"/>
          </p:cNvSpPr>
          <p:nvPr>
            <p:ph type="sldNum" sz="quarter" idx="5"/>
          </p:nvPr>
        </p:nvSpPr>
        <p:spPr/>
        <p:txBody>
          <a:bodyPr/>
          <a:lstStyle/>
          <a:p>
            <a:fld id="{C5443B68-2915-5042-996B-5788929BA2DA}" type="slidenum">
              <a:rPr lang="en-US" smtClean="0"/>
              <a:t>47</a:t>
            </a:fld>
            <a:endParaRPr lang="en-US"/>
          </a:p>
        </p:txBody>
      </p:sp>
    </p:spTree>
    <p:extLst>
      <p:ext uri="{BB962C8B-B14F-4D97-AF65-F5344CB8AC3E}">
        <p14:creationId xmlns:p14="http://schemas.microsoft.com/office/powerpoint/2010/main" val="39080930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443B68-2915-5042-996B-5788929BA2DA}" type="slidenum">
              <a:rPr lang="en-US" smtClean="0"/>
              <a:t>48</a:t>
            </a:fld>
            <a:endParaRPr lang="en-US"/>
          </a:p>
        </p:txBody>
      </p:sp>
    </p:spTree>
    <p:extLst>
      <p:ext uri="{BB962C8B-B14F-4D97-AF65-F5344CB8AC3E}">
        <p14:creationId xmlns:p14="http://schemas.microsoft.com/office/powerpoint/2010/main" val="41439479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Divide the sample by income level since higher income might meaning that mother have more money to spend on their child’s education. As of the education level, if a mother is well-educated, it is more likely for her to invest in her child’s education too. For the geographic segment, different …., for example the education resources  in NYC is  different from those in the countryside. Meanwhile, the IQ development may also be affected by the child health condition. So we may want to know if the child is suffering from any disease. Overall, I think it is important to constantly improve the model, and ultimately help children to grow up in a surrounding that is beneficial for their </a:t>
            </a:r>
            <a:r>
              <a:rPr lang="en-US" dirty="0" err="1"/>
              <a:t>iq</a:t>
            </a:r>
            <a:r>
              <a:rPr lang="en-US" dirty="0"/>
              <a:t> development. </a:t>
            </a:r>
          </a:p>
        </p:txBody>
      </p:sp>
      <p:sp>
        <p:nvSpPr>
          <p:cNvPr id="4" name="Slide Number Placeholder 3"/>
          <p:cNvSpPr>
            <a:spLocks noGrp="1"/>
          </p:cNvSpPr>
          <p:nvPr>
            <p:ph type="sldNum" sz="quarter" idx="5"/>
          </p:nvPr>
        </p:nvSpPr>
        <p:spPr/>
        <p:txBody>
          <a:bodyPr/>
          <a:lstStyle/>
          <a:p>
            <a:fld id="{C5443B68-2915-5042-996B-5788929BA2DA}" type="slidenum">
              <a:rPr lang="en-US" smtClean="0"/>
              <a:t>49</a:t>
            </a:fld>
            <a:endParaRPr lang="en-US"/>
          </a:p>
        </p:txBody>
      </p:sp>
    </p:spTree>
    <p:extLst>
      <p:ext uri="{BB962C8B-B14F-4D97-AF65-F5344CB8AC3E}">
        <p14:creationId xmlns:p14="http://schemas.microsoft.com/office/powerpoint/2010/main" val="1207062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before we start it, we first prepare the data which consists of 5 steps</a:t>
            </a:r>
          </a:p>
        </p:txBody>
      </p:sp>
      <p:sp>
        <p:nvSpPr>
          <p:cNvPr id="4" name="Slide Number Placeholder 3"/>
          <p:cNvSpPr>
            <a:spLocks noGrp="1"/>
          </p:cNvSpPr>
          <p:nvPr>
            <p:ph type="sldNum" sz="quarter" idx="5"/>
          </p:nvPr>
        </p:nvSpPr>
        <p:spPr/>
        <p:txBody>
          <a:bodyPr/>
          <a:lstStyle/>
          <a:p>
            <a:fld id="{C5443B68-2915-5042-996B-5788929BA2DA}" type="slidenum">
              <a:rPr lang="en-US" smtClean="0"/>
              <a:t>5</a:t>
            </a:fld>
            <a:endParaRPr lang="en-US"/>
          </a:p>
        </p:txBody>
      </p:sp>
    </p:spTree>
    <p:extLst>
      <p:ext uri="{BB962C8B-B14F-4D97-AF65-F5344CB8AC3E}">
        <p14:creationId xmlns:p14="http://schemas.microsoft.com/office/powerpoint/2010/main" val="4657772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attached all the data source and my code file to the </a:t>
            </a:r>
            <a:r>
              <a:rPr lang="en-US" dirty="0" err="1"/>
              <a:t>github</a:t>
            </a:r>
            <a:r>
              <a:rPr lang="en-US" dirty="0"/>
              <a:t> link as attached here. </a:t>
            </a:r>
          </a:p>
        </p:txBody>
      </p:sp>
      <p:sp>
        <p:nvSpPr>
          <p:cNvPr id="4" name="Slide Number Placeholder 3"/>
          <p:cNvSpPr>
            <a:spLocks noGrp="1"/>
          </p:cNvSpPr>
          <p:nvPr>
            <p:ph type="sldNum" sz="quarter" idx="5"/>
          </p:nvPr>
        </p:nvSpPr>
        <p:spPr/>
        <p:txBody>
          <a:bodyPr/>
          <a:lstStyle/>
          <a:p>
            <a:fld id="{C5443B68-2915-5042-996B-5788929BA2DA}" type="slidenum">
              <a:rPr lang="en-US" smtClean="0"/>
              <a:t>50</a:t>
            </a:fld>
            <a:endParaRPr lang="en-US"/>
          </a:p>
        </p:txBody>
      </p:sp>
    </p:spTree>
    <p:extLst>
      <p:ext uri="{BB962C8B-B14F-4D97-AF65-F5344CB8AC3E}">
        <p14:creationId xmlns:p14="http://schemas.microsoft.com/office/powerpoint/2010/main" val="28280865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do let me know if you have any questions. </a:t>
            </a:r>
          </a:p>
        </p:txBody>
      </p:sp>
      <p:sp>
        <p:nvSpPr>
          <p:cNvPr id="4" name="Slide Number Placeholder 3"/>
          <p:cNvSpPr>
            <a:spLocks noGrp="1"/>
          </p:cNvSpPr>
          <p:nvPr>
            <p:ph type="sldNum" sz="quarter" idx="5"/>
          </p:nvPr>
        </p:nvSpPr>
        <p:spPr/>
        <p:txBody>
          <a:bodyPr/>
          <a:lstStyle/>
          <a:p>
            <a:fld id="{C5443B68-2915-5042-996B-5788929BA2DA}" type="slidenum">
              <a:rPr lang="en-US" smtClean="0"/>
              <a:t>51</a:t>
            </a:fld>
            <a:endParaRPr lang="en-US"/>
          </a:p>
        </p:txBody>
      </p:sp>
    </p:spTree>
    <p:extLst>
      <p:ext uri="{BB962C8B-B14F-4D97-AF65-F5344CB8AC3E}">
        <p14:creationId xmlns:p14="http://schemas.microsoft.com/office/powerpoint/2010/main" val="732374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would be to read in the txt file, split the data into three separate columns as Index, Variable and Value</a:t>
            </a:r>
          </a:p>
        </p:txBody>
      </p:sp>
      <p:sp>
        <p:nvSpPr>
          <p:cNvPr id="4" name="Slide Number Placeholder 3"/>
          <p:cNvSpPr>
            <a:spLocks noGrp="1"/>
          </p:cNvSpPr>
          <p:nvPr>
            <p:ph type="sldNum" sz="quarter" idx="5"/>
          </p:nvPr>
        </p:nvSpPr>
        <p:spPr/>
        <p:txBody>
          <a:bodyPr/>
          <a:lstStyle/>
          <a:p>
            <a:fld id="{C5443B68-2915-5042-996B-5788929BA2DA}" type="slidenum">
              <a:rPr lang="en-US" smtClean="0"/>
              <a:t>6</a:t>
            </a:fld>
            <a:endParaRPr lang="en-US"/>
          </a:p>
        </p:txBody>
      </p:sp>
    </p:spTree>
    <p:extLst>
      <p:ext uri="{BB962C8B-B14F-4D97-AF65-F5344CB8AC3E}">
        <p14:creationId xmlns:p14="http://schemas.microsoft.com/office/powerpoint/2010/main" val="3368712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step is to process invalid values and rearrange columns. There is special characters in the file so I used the </a:t>
            </a:r>
            <a:r>
              <a:rPr lang="en-US" dirty="0" err="1"/>
              <a:t>to_numeric</a:t>
            </a:r>
            <a:r>
              <a:rPr lang="en-US" dirty="0"/>
              <a:t> function to detect and fill any unreadable item as -1, then filter out all the negative inputs to get rid of the abnormal characters. I also used set index method to set the index using my existing index columns. </a:t>
            </a:r>
          </a:p>
        </p:txBody>
      </p:sp>
      <p:sp>
        <p:nvSpPr>
          <p:cNvPr id="4" name="Slide Number Placeholder 3"/>
          <p:cNvSpPr>
            <a:spLocks noGrp="1"/>
          </p:cNvSpPr>
          <p:nvPr>
            <p:ph type="sldNum" sz="quarter" idx="5"/>
          </p:nvPr>
        </p:nvSpPr>
        <p:spPr/>
        <p:txBody>
          <a:bodyPr/>
          <a:lstStyle/>
          <a:p>
            <a:fld id="{C5443B68-2915-5042-996B-5788929BA2DA}" type="slidenum">
              <a:rPr lang="en-US" smtClean="0"/>
              <a:t>7</a:t>
            </a:fld>
            <a:endParaRPr lang="en-US"/>
          </a:p>
        </p:txBody>
      </p:sp>
    </p:spTree>
    <p:extLst>
      <p:ext uri="{BB962C8B-B14F-4D97-AF65-F5344CB8AC3E}">
        <p14:creationId xmlns:p14="http://schemas.microsoft.com/office/powerpoint/2010/main" val="3989316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read the head of the data frame and its summary table as presented here</a:t>
            </a:r>
          </a:p>
        </p:txBody>
      </p:sp>
      <p:sp>
        <p:nvSpPr>
          <p:cNvPr id="4" name="Slide Number Placeholder 3"/>
          <p:cNvSpPr>
            <a:spLocks noGrp="1"/>
          </p:cNvSpPr>
          <p:nvPr>
            <p:ph type="sldNum" sz="quarter" idx="5"/>
          </p:nvPr>
        </p:nvSpPr>
        <p:spPr/>
        <p:txBody>
          <a:bodyPr/>
          <a:lstStyle/>
          <a:p>
            <a:fld id="{C5443B68-2915-5042-996B-5788929BA2DA}" type="slidenum">
              <a:rPr lang="en-US" smtClean="0"/>
              <a:t>8</a:t>
            </a:fld>
            <a:endParaRPr lang="en-US"/>
          </a:p>
        </p:txBody>
      </p:sp>
    </p:spTree>
    <p:extLst>
      <p:ext uri="{BB962C8B-B14F-4D97-AF65-F5344CB8AC3E}">
        <p14:creationId xmlns:p14="http://schemas.microsoft.com/office/powerpoint/2010/main" val="105954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check for missing values. In this case, we don’t have any missing values.</a:t>
            </a:r>
          </a:p>
        </p:txBody>
      </p:sp>
      <p:sp>
        <p:nvSpPr>
          <p:cNvPr id="4" name="Slide Number Placeholder 3"/>
          <p:cNvSpPr>
            <a:spLocks noGrp="1"/>
          </p:cNvSpPr>
          <p:nvPr>
            <p:ph type="sldNum" sz="quarter" idx="5"/>
          </p:nvPr>
        </p:nvSpPr>
        <p:spPr/>
        <p:txBody>
          <a:bodyPr/>
          <a:lstStyle/>
          <a:p>
            <a:fld id="{C5443B68-2915-5042-996B-5788929BA2DA}" type="slidenum">
              <a:rPr lang="en-US" smtClean="0"/>
              <a:t>9</a:t>
            </a:fld>
            <a:endParaRPr lang="en-US"/>
          </a:p>
        </p:txBody>
      </p:sp>
    </p:spTree>
    <p:extLst>
      <p:ext uri="{BB962C8B-B14F-4D97-AF65-F5344CB8AC3E}">
        <p14:creationId xmlns:p14="http://schemas.microsoft.com/office/powerpoint/2010/main" val="872013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8633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ED4963-E985-44C4-B8C4-FDD613B7C2F8}" type="datetime1">
              <a:rPr lang="en-US" smtClean="0"/>
              <a:t>12/5/22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77970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12/5/22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9329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12/5/22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8916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12/5/22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7776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BFFD690-9426-415D-8B65-26881E07B2D4}" type="datetime1">
              <a:rPr lang="en-US" smtClean="0"/>
              <a:t>12/5/22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4411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04C4989A-474C-40DE-95B9-011C28B71673}" type="datetime1">
              <a:rPr lang="en-US" smtClean="0"/>
              <a:t>12/5/22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27639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DB4ED54-5B5E-4A04-93D3-5772E3CE3818}" type="datetime1">
              <a:rPr lang="en-US" smtClean="0"/>
              <a:t>12/5/22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6761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EDE50D6-574B-40AF-946F-D52A04ADE379}" type="datetime1">
              <a:rPr lang="en-US" smtClean="0"/>
              <a:t>12/5/22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61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D82884F1-FFEA-405F-9602-3DCA865EDA4E}" type="datetime1">
              <a:rPr lang="en-US" smtClean="0"/>
              <a:t>12/5/22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39940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7E18DB4A-8810-4A10-AD5C-D5E2C667F5B3}" type="datetime1">
              <a:rPr lang="en-US" smtClean="0"/>
              <a:t>12/5/22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pPr algn="l"/>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4298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ED291B17-9318-49DB-B28B-6E5994AE9581}" type="datetime1">
              <a:rPr lang="en-US" smtClean="0"/>
              <a:t>12/5/22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10085442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yzhu06/CognitiveTestScorePredict"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hyperlink" Target="https://my.clevelandclinic.org/health/articles/22306-cognitive-test"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3">
            <a:extLst>
              <a:ext uri="{FF2B5EF4-FFF2-40B4-BE49-F238E27FC236}">
                <a16:creationId xmlns:a16="http://schemas.microsoft.com/office/drawing/2014/main" id="{E30DC9D3-6DF4-F023-BF5A-686CFB4286AB}"/>
              </a:ext>
            </a:extLst>
          </p:cNvPr>
          <p:cNvPicPr>
            <a:picLocks noChangeAspect="1"/>
          </p:cNvPicPr>
          <p:nvPr/>
        </p:nvPicPr>
        <p:blipFill rotWithShape="1">
          <a:blip r:embed="rId3">
            <a:duotone>
              <a:schemeClr val="accent1">
                <a:shade val="45000"/>
                <a:satMod val="135000"/>
              </a:schemeClr>
              <a:prstClr val="white"/>
            </a:duotone>
          </a:blip>
          <a:srcRect t="26990" r="9092" b="4812"/>
          <a:stretch/>
        </p:blipFill>
        <p:spPr>
          <a:xfrm>
            <a:off x="20" y="-1"/>
            <a:ext cx="12188932" cy="6858000"/>
          </a:xfrm>
          <a:prstGeom prst="rect">
            <a:avLst/>
          </a:prstGeom>
        </p:spPr>
      </p:pic>
      <p:sp>
        <p:nvSpPr>
          <p:cNvPr id="2" name="Title 1">
            <a:extLst>
              <a:ext uri="{FF2B5EF4-FFF2-40B4-BE49-F238E27FC236}">
                <a16:creationId xmlns:a16="http://schemas.microsoft.com/office/drawing/2014/main" id="{A3FC4375-487C-44E6-D7D6-C3F5930BA46A}"/>
              </a:ext>
            </a:extLst>
          </p:cNvPr>
          <p:cNvSpPr>
            <a:spLocks noGrp="1"/>
          </p:cNvSpPr>
          <p:nvPr>
            <p:ph type="ctrTitle"/>
          </p:nvPr>
        </p:nvSpPr>
        <p:spPr>
          <a:xfrm>
            <a:off x="643467" y="1298448"/>
            <a:ext cx="3685070" cy="3255264"/>
          </a:xfrm>
        </p:spPr>
        <p:txBody>
          <a:bodyPr>
            <a:normAutofit/>
          </a:bodyPr>
          <a:lstStyle/>
          <a:p>
            <a:r>
              <a:rPr lang="en-US" sz="5000" dirty="0"/>
              <a:t>Cognitive Test Scores of Preschoolers Prediction</a:t>
            </a:r>
          </a:p>
        </p:txBody>
      </p:sp>
      <p:sp>
        <p:nvSpPr>
          <p:cNvPr id="3" name="Subtitle 2">
            <a:extLst>
              <a:ext uri="{FF2B5EF4-FFF2-40B4-BE49-F238E27FC236}">
                <a16:creationId xmlns:a16="http://schemas.microsoft.com/office/drawing/2014/main" id="{1B28DF77-10D6-95A6-CD8C-AFEE6DC9C6AC}"/>
              </a:ext>
            </a:extLst>
          </p:cNvPr>
          <p:cNvSpPr>
            <a:spLocks noGrp="1"/>
          </p:cNvSpPr>
          <p:nvPr>
            <p:ph type="subTitle" idx="1"/>
          </p:nvPr>
        </p:nvSpPr>
        <p:spPr>
          <a:xfrm>
            <a:off x="643467" y="4670246"/>
            <a:ext cx="3685069" cy="914400"/>
          </a:xfrm>
        </p:spPr>
        <p:txBody>
          <a:bodyPr>
            <a:normAutofit/>
          </a:bodyPr>
          <a:lstStyle/>
          <a:p>
            <a:r>
              <a:rPr lang="en-US" dirty="0"/>
              <a:t>Presented by </a:t>
            </a:r>
            <a:r>
              <a:rPr lang="en-US" dirty="0" err="1"/>
              <a:t>Yifei</a:t>
            </a:r>
            <a:r>
              <a:rPr lang="en-US" dirty="0"/>
              <a:t> Zhu</a:t>
            </a:r>
          </a:p>
        </p:txBody>
      </p:sp>
    </p:spTree>
    <p:extLst>
      <p:ext uri="{BB962C8B-B14F-4D97-AF65-F5344CB8AC3E}">
        <p14:creationId xmlns:p14="http://schemas.microsoft.com/office/powerpoint/2010/main" val="216194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8C163-BED8-6C43-A307-865707C28F7D}"/>
              </a:ext>
            </a:extLst>
          </p:cNvPr>
          <p:cNvSpPr>
            <a:spLocks noGrp="1"/>
          </p:cNvSpPr>
          <p:nvPr>
            <p:ph type="title"/>
          </p:nvPr>
        </p:nvSpPr>
        <p:spPr/>
        <p:txBody>
          <a:bodyPr/>
          <a:lstStyle/>
          <a:p>
            <a:r>
              <a:rPr lang="en-US" dirty="0"/>
              <a:t>Data Preparation</a:t>
            </a:r>
            <a:br>
              <a:rPr lang="en-US" dirty="0"/>
            </a:br>
            <a:endParaRPr lang="en-US" sz="2400" dirty="0"/>
          </a:p>
        </p:txBody>
      </p:sp>
      <p:graphicFrame>
        <p:nvGraphicFramePr>
          <p:cNvPr id="11" name="Content Placeholder 2">
            <a:extLst>
              <a:ext uri="{FF2B5EF4-FFF2-40B4-BE49-F238E27FC236}">
                <a16:creationId xmlns:a16="http://schemas.microsoft.com/office/drawing/2014/main" id="{40D768F8-5BFC-20BB-5672-D4D3C5058F0A}"/>
              </a:ext>
            </a:extLst>
          </p:cNvPr>
          <p:cNvGraphicFramePr/>
          <p:nvPr>
            <p:extLst>
              <p:ext uri="{D42A27DB-BD31-4B8C-83A1-F6EECF244321}">
                <p14:modId xmlns:p14="http://schemas.microsoft.com/office/powerpoint/2010/main" val="3832014273"/>
              </p:ext>
            </p:extLst>
          </p:nvPr>
        </p:nvGraphicFramePr>
        <p:xfrm>
          <a:off x="3869267" y="864107"/>
          <a:ext cx="7529418" cy="5248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A3E1AF4B-2F5D-C84B-F98A-EB6696539FA1}"/>
              </a:ext>
            </a:extLst>
          </p:cNvPr>
          <p:cNvPicPr>
            <a:picLocks noChangeAspect="1"/>
          </p:cNvPicPr>
          <p:nvPr/>
        </p:nvPicPr>
        <p:blipFill>
          <a:blip r:embed="rId8"/>
          <a:stretch>
            <a:fillRect/>
          </a:stretch>
        </p:blipFill>
        <p:spPr>
          <a:xfrm>
            <a:off x="3452649" y="1208869"/>
            <a:ext cx="6451119" cy="4785024"/>
          </a:xfrm>
          <a:prstGeom prst="rect">
            <a:avLst/>
          </a:prstGeom>
        </p:spPr>
      </p:pic>
    </p:spTree>
    <p:extLst>
      <p:ext uri="{BB962C8B-B14F-4D97-AF65-F5344CB8AC3E}">
        <p14:creationId xmlns:p14="http://schemas.microsoft.com/office/powerpoint/2010/main" val="3652463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8C163-BED8-6C43-A307-865707C28F7D}"/>
              </a:ext>
            </a:extLst>
          </p:cNvPr>
          <p:cNvSpPr>
            <a:spLocks noGrp="1"/>
          </p:cNvSpPr>
          <p:nvPr>
            <p:ph type="title"/>
          </p:nvPr>
        </p:nvSpPr>
        <p:spPr/>
        <p:txBody>
          <a:bodyPr/>
          <a:lstStyle/>
          <a:p>
            <a:r>
              <a:rPr lang="en-US" dirty="0"/>
              <a:t>Data Preparation</a:t>
            </a:r>
            <a:br>
              <a:rPr lang="en-US" dirty="0"/>
            </a:br>
            <a:endParaRPr lang="en-US" sz="2400" dirty="0"/>
          </a:p>
        </p:txBody>
      </p:sp>
      <p:graphicFrame>
        <p:nvGraphicFramePr>
          <p:cNvPr id="11" name="Content Placeholder 2">
            <a:extLst>
              <a:ext uri="{FF2B5EF4-FFF2-40B4-BE49-F238E27FC236}">
                <a16:creationId xmlns:a16="http://schemas.microsoft.com/office/drawing/2014/main" id="{40D768F8-5BFC-20BB-5672-D4D3C5058F0A}"/>
              </a:ext>
            </a:extLst>
          </p:cNvPr>
          <p:cNvGraphicFramePr/>
          <p:nvPr/>
        </p:nvGraphicFramePr>
        <p:xfrm>
          <a:off x="3869267" y="864107"/>
          <a:ext cx="7529418" cy="5248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A3E1AF4B-2F5D-C84B-F98A-EB6696539FA1}"/>
              </a:ext>
            </a:extLst>
          </p:cNvPr>
          <p:cNvPicPr>
            <a:picLocks noChangeAspect="1"/>
          </p:cNvPicPr>
          <p:nvPr/>
        </p:nvPicPr>
        <p:blipFill>
          <a:blip r:embed="rId8"/>
          <a:stretch>
            <a:fillRect/>
          </a:stretch>
        </p:blipFill>
        <p:spPr>
          <a:xfrm>
            <a:off x="3487818" y="1208869"/>
            <a:ext cx="6451119" cy="4785024"/>
          </a:xfrm>
          <a:prstGeom prst="rect">
            <a:avLst/>
          </a:prstGeom>
        </p:spPr>
      </p:pic>
      <p:pic>
        <p:nvPicPr>
          <p:cNvPr id="4" name="Picture 3">
            <a:extLst>
              <a:ext uri="{FF2B5EF4-FFF2-40B4-BE49-F238E27FC236}">
                <a16:creationId xmlns:a16="http://schemas.microsoft.com/office/drawing/2014/main" id="{C2CAEC16-4D56-96C7-3A2F-245A860748EF}"/>
              </a:ext>
            </a:extLst>
          </p:cNvPr>
          <p:cNvPicPr>
            <a:picLocks noChangeAspect="1"/>
          </p:cNvPicPr>
          <p:nvPr/>
        </p:nvPicPr>
        <p:blipFill>
          <a:blip r:embed="rId9"/>
          <a:stretch>
            <a:fillRect/>
          </a:stretch>
        </p:blipFill>
        <p:spPr>
          <a:xfrm>
            <a:off x="5231650" y="3424428"/>
            <a:ext cx="6991818" cy="2529081"/>
          </a:xfrm>
          <a:prstGeom prst="rect">
            <a:avLst/>
          </a:prstGeom>
        </p:spPr>
      </p:pic>
      <p:sp>
        <p:nvSpPr>
          <p:cNvPr id="5" name="Rounded Rectangle 4">
            <a:extLst>
              <a:ext uri="{FF2B5EF4-FFF2-40B4-BE49-F238E27FC236}">
                <a16:creationId xmlns:a16="http://schemas.microsoft.com/office/drawing/2014/main" id="{84505F37-C533-CAAB-1C1E-58006E18A7F0}"/>
              </a:ext>
            </a:extLst>
          </p:cNvPr>
          <p:cNvSpPr/>
          <p:nvPr/>
        </p:nvSpPr>
        <p:spPr>
          <a:xfrm>
            <a:off x="3943977" y="4255127"/>
            <a:ext cx="735420" cy="1198857"/>
          </a:xfrm>
          <a:prstGeom prst="roundRect">
            <a:avLst/>
          </a:prstGeom>
          <a:solidFill>
            <a:schemeClr val="lt1">
              <a:alpha val="0"/>
            </a:schemeClr>
          </a:solidFill>
          <a:ln w="34925"/>
          <a:effectLst>
            <a:glow>
              <a:schemeClr val="accent1">
                <a:alpha val="40000"/>
              </a:schemeClr>
            </a:glow>
            <a:outerShdw blurRad="50800" dist="50800" dir="5400000" sx="1000" sy="1000" algn="ctr" rotWithShape="0">
              <a:srgbClr val="000000">
                <a:alpha val="43137"/>
              </a:srgbClr>
            </a:outerShdw>
            <a:reflection stA="45000" endPos="0" dist="50800" dir="5400000" sy="-100000" algn="bl" rotWithShape="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2EA5FAE7-1215-650E-F4EF-A65BE4D9B5A3}"/>
              </a:ext>
            </a:extLst>
          </p:cNvPr>
          <p:cNvSpPr/>
          <p:nvPr/>
        </p:nvSpPr>
        <p:spPr>
          <a:xfrm>
            <a:off x="5231650" y="3424428"/>
            <a:ext cx="6991817" cy="2688504"/>
          </a:xfrm>
          <a:prstGeom prst="roundRect">
            <a:avLst/>
          </a:prstGeom>
          <a:solidFill>
            <a:schemeClr val="lt1">
              <a:alpha val="0"/>
            </a:schemeClr>
          </a:solidFill>
          <a:ln w="34925"/>
          <a:effectLst>
            <a:glow>
              <a:schemeClr val="accent1">
                <a:alpha val="40000"/>
              </a:schemeClr>
            </a:glow>
            <a:outerShdw blurRad="50800" dist="50800" dir="5400000" sx="1000" sy="1000" algn="ctr" rotWithShape="0">
              <a:srgbClr val="000000">
                <a:alpha val="43137"/>
              </a:srgbClr>
            </a:outerShdw>
            <a:reflection stA="45000" endPos="0" dist="50800" dir="5400000" sy="-100000" algn="bl" rotWithShape="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Right Arrow 9">
            <a:extLst>
              <a:ext uri="{FF2B5EF4-FFF2-40B4-BE49-F238E27FC236}">
                <a16:creationId xmlns:a16="http://schemas.microsoft.com/office/drawing/2014/main" id="{876F296C-72D5-7B0A-422A-A13886CAA1F6}"/>
              </a:ext>
            </a:extLst>
          </p:cNvPr>
          <p:cNvSpPr/>
          <p:nvPr/>
        </p:nvSpPr>
        <p:spPr>
          <a:xfrm>
            <a:off x="4688732" y="4589585"/>
            <a:ext cx="542918" cy="28397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98850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5DC95B7-2A72-483B-BA19-2BE751205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C822AFE-7E96-4A51-9E55-FCAEACD21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120" y="757325"/>
            <a:ext cx="4341880"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DCC93-220C-0C55-A082-38C9882EF3A7}"/>
              </a:ext>
            </a:extLst>
          </p:cNvPr>
          <p:cNvSpPr>
            <a:spLocks noGrp="1"/>
          </p:cNvSpPr>
          <p:nvPr>
            <p:ph type="title"/>
          </p:nvPr>
        </p:nvSpPr>
        <p:spPr>
          <a:xfrm>
            <a:off x="8161390" y="1079770"/>
            <a:ext cx="3654857" cy="1527244"/>
          </a:xfrm>
        </p:spPr>
        <p:txBody>
          <a:bodyPr>
            <a:normAutofit/>
          </a:bodyPr>
          <a:lstStyle/>
          <a:p>
            <a:r>
              <a:rPr lang="en-US" sz="3200"/>
              <a:t>Data Transformation</a:t>
            </a:r>
            <a:br>
              <a:rPr lang="en-US" sz="3200"/>
            </a:br>
            <a:r>
              <a:rPr lang="en-US" sz="3200" i="1"/>
              <a:t>One-hot encoding</a:t>
            </a:r>
          </a:p>
        </p:txBody>
      </p:sp>
      <p:sp>
        <p:nvSpPr>
          <p:cNvPr id="45" name="Rectangle 44">
            <a:extLst>
              <a:ext uri="{FF2B5EF4-FFF2-40B4-BE49-F238E27FC236}">
                <a16:creationId xmlns:a16="http://schemas.microsoft.com/office/drawing/2014/main" id="{9169EA61-C175-4B7E-807B-58199DEA7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Text&#10;&#10;Description automatically generated">
            <a:extLst>
              <a:ext uri="{FF2B5EF4-FFF2-40B4-BE49-F238E27FC236}">
                <a16:creationId xmlns:a16="http://schemas.microsoft.com/office/drawing/2014/main" id="{8637D397-DB69-022D-AD6F-7575242F8343}"/>
              </a:ext>
            </a:extLst>
          </p:cNvPr>
          <p:cNvPicPr>
            <a:picLocks noChangeAspect="1"/>
          </p:cNvPicPr>
          <p:nvPr/>
        </p:nvPicPr>
        <p:blipFill>
          <a:blip r:embed="rId3"/>
          <a:stretch>
            <a:fillRect/>
          </a:stretch>
        </p:blipFill>
        <p:spPr>
          <a:xfrm>
            <a:off x="923789" y="757325"/>
            <a:ext cx="6382426" cy="5329325"/>
          </a:xfrm>
          <a:prstGeom prst="rect">
            <a:avLst/>
          </a:prstGeom>
        </p:spPr>
      </p:pic>
      <p:sp>
        <p:nvSpPr>
          <p:cNvPr id="3" name="Content Placeholder 2">
            <a:extLst>
              <a:ext uri="{FF2B5EF4-FFF2-40B4-BE49-F238E27FC236}">
                <a16:creationId xmlns:a16="http://schemas.microsoft.com/office/drawing/2014/main" id="{1DF7D6A2-CC0F-6A11-4D1B-8FEEF957D5A7}"/>
              </a:ext>
            </a:extLst>
          </p:cNvPr>
          <p:cNvSpPr>
            <a:spLocks noGrp="1"/>
          </p:cNvSpPr>
          <p:nvPr>
            <p:ph idx="1"/>
          </p:nvPr>
        </p:nvSpPr>
        <p:spPr>
          <a:xfrm>
            <a:off x="8161390" y="2607014"/>
            <a:ext cx="3654857" cy="3157903"/>
          </a:xfrm>
        </p:spPr>
        <p:txBody>
          <a:bodyPr anchor="t">
            <a:normAutofit/>
          </a:bodyPr>
          <a:lstStyle/>
          <a:p>
            <a:r>
              <a:rPr lang="en-US" sz="2400" dirty="0">
                <a:solidFill>
                  <a:srgbClr val="FFFFFF"/>
                </a:solidFill>
              </a:rPr>
              <a:t>For categorical data ‘w’, one–hot encoding should be performed that is to introduce dummy variables representing four different categories</a:t>
            </a:r>
          </a:p>
        </p:txBody>
      </p:sp>
    </p:spTree>
    <p:extLst>
      <p:ext uri="{BB962C8B-B14F-4D97-AF65-F5344CB8AC3E}">
        <p14:creationId xmlns:p14="http://schemas.microsoft.com/office/powerpoint/2010/main" val="680697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5DC95B7-2A72-483B-BA19-2BE751205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822AFE-7E96-4A51-9E55-FCAEACD21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120" y="757325"/>
            <a:ext cx="4341880"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DCC93-220C-0C55-A082-38C9882EF3A7}"/>
              </a:ext>
            </a:extLst>
          </p:cNvPr>
          <p:cNvSpPr>
            <a:spLocks noGrp="1"/>
          </p:cNvSpPr>
          <p:nvPr>
            <p:ph type="title"/>
          </p:nvPr>
        </p:nvSpPr>
        <p:spPr>
          <a:xfrm>
            <a:off x="8161390" y="1079770"/>
            <a:ext cx="3654857" cy="1527244"/>
          </a:xfrm>
        </p:spPr>
        <p:txBody>
          <a:bodyPr>
            <a:normAutofit/>
          </a:bodyPr>
          <a:lstStyle/>
          <a:p>
            <a:r>
              <a:rPr lang="en-US" sz="3200"/>
              <a:t>Data Transformation</a:t>
            </a:r>
            <a:br>
              <a:rPr lang="en-US" sz="3200"/>
            </a:br>
            <a:r>
              <a:rPr lang="en-US" sz="3200" i="1"/>
              <a:t>Transform data types</a:t>
            </a:r>
          </a:p>
        </p:txBody>
      </p:sp>
      <p:sp>
        <p:nvSpPr>
          <p:cNvPr id="24" name="Rectangle 23">
            <a:extLst>
              <a:ext uri="{FF2B5EF4-FFF2-40B4-BE49-F238E27FC236}">
                <a16:creationId xmlns:a16="http://schemas.microsoft.com/office/drawing/2014/main" id="{9169EA61-C175-4B7E-807B-58199DEA7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58CE06E5-D22E-2FB9-0188-1CCC62C84010}"/>
              </a:ext>
            </a:extLst>
          </p:cNvPr>
          <p:cNvPicPr>
            <a:picLocks noChangeAspect="1"/>
          </p:cNvPicPr>
          <p:nvPr/>
        </p:nvPicPr>
        <p:blipFill>
          <a:blip r:embed="rId3"/>
          <a:stretch>
            <a:fillRect/>
          </a:stretch>
        </p:blipFill>
        <p:spPr>
          <a:xfrm>
            <a:off x="864515" y="1910511"/>
            <a:ext cx="6500974" cy="3022953"/>
          </a:xfrm>
          <a:prstGeom prst="rect">
            <a:avLst/>
          </a:prstGeom>
        </p:spPr>
      </p:pic>
      <p:sp>
        <p:nvSpPr>
          <p:cNvPr id="3" name="Content Placeholder 2">
            <a:extLst>
              <a:ext uri="{FF2B5EF4-FFF2-40B4-BE49-F238E27FC236}">
                <a16:creationId xmlns:a16="http://schemas.microsoft.com/office/drawing/2014/main" id="{1DF7D6A2-CC0F-6A11-4D1B-8FEEF957D5A7}"/>
              </a:ext>
            </a:extLst>
          </p:cNvPr>
          <p:cNvSpPr>
            <a:spLocks noGrp="1"/>
          </p:cNvSpPr>
          <p:nvPr>
            <p:ph idx="1"/>
          </p:nvPr>
        </p:nvSpPr>
        <p:spPr>
          <a:xfrm>
            <a:off x="8161390" y="2607014"/>
            <a:ext cx="3654857" cy="3157903"/>
          </a:xfrm>
        </p:spPr>
        <p:txBody>
          <a:bodyPr anchor="t">
            <a:noAutofit/>
          </a:bodyPr>
          <a:lstStyle/>
          <a:p>
            <a:r>
              <a:rPr lang="en-US" sz="2400" dirty="0">
                <a:solidFill>
                  <a:srgbClr val="FFFFFF"/>
                </a:solidFill>
              </a:rPr>
              <a:t>We should convert data types for all five variables from ‘string’ to ‘numeric’  for analytical needs. ‘Score’ and ‘</a:t>
            </a:r>
            <a:r>
              <a:rPr lang="en-US" sz="2400" dirty="0" err="1">
                <a:solidFill>
                  <a:srgbClr val="FFFFFF"/>
                </a:solidFill>
              </a:rPr>
              <a:t>i</a:t>
            </a:r>
            <a:r>
              <a:rPr lang="en-US" sz="2400" dirty="0">
                <a:solidFill>
                  <a:srgbClr val="FFFFFF"/>
                </a:solidFill>
              </a:rPr>
              <a:t>’  stand for IQ scores thus should convert to floating points numbers and the remaining variables can be used by integer types</a:t>
            </a:r>
          </a:p>
        </p:txBody>
      </p:sp>
    </p:spTree>
    <p:extLst>
      <p:ext uri="{BB962C8B-B14F-4D97-AF65-F5344CB8AC3E}">
        <p14:creationId xmlns:p14="http://schemas.microsoft.com/office/powerpoint/2010/main" val="280376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5DC95B7-2A72-483B-BA19-2BE751205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C822AFE-7E96-4A51-9E55-FCAEACD21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120" y="757325"/>
            <a:ext cx="4341880"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DCC93-220C-0C55-A082-38C9882EF3A7}"/>
              </a:ext>
            </a:extLst>
          </p:cNvPr>
          <p:cNvSpPr>
            <a:spLocks noGrp="1"/>
          </p:cNvSpPr>
          <p:nvPr>
            <p:ph type="title"/>
          </p:nvPr>
        </p:nvSpPr>
        <p:spPr>
          <a:xfrm>
            <a:off x="8161390" y="1079770"/>
            <a:ext cx="3654857" cy="1527244"/>
          </a:xfrm>
        </p:spPr>
        <p:txBody>
          <a:bodyPr vert="horz" lIns="91440" tIns="45720" rIns="91440" bIns="45720" rtlCol="0">
            <a:normAutofit/>
          </a:bodyPr>
          <a:lstStyle/>
          <a:p>
            <a:r>
              <a:rPr lang="en-US" sz="3200" spc="-100" dirty="0"/>
              <a:t>Data Transformation</a:t>
            </a:r>
            <a:br>
              <a:rPr lang="en-US" sz="3200" spc="-100" dirty="0"/>
            </a:br>
            <a:r>
              <a:rPr lang="en-US" sz="3200" i="1" spc="-100" dirty="0"/>
              <a:t>Rename columns</a:t>
            </a:r>
          </a:p>
        </p:txBody>
      </p:sp>
      <p:sp>
        <p:nvSpPr>
          <p:cNvPr id="32" name="Rectangle 31">
            <a:extLst>
              <a:ext uri="{FF2B5EF4-FFF2-40B4-BE49-F238E27FC236}">
                <a16:creationId xmlns:a16="http://schemas.microsoft.com/office/drawing/2014/main" id="{9169EA61-C175-4B7E-807B-58199DEA7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Table&#10;&#10;Description automatically generated">
            <a:extLst>
              <a:ext uri="{FF2B5EF4-FFF2-40B4-BE49-F238E27FC236}">
                <a16:creationId xmlns:a16="http://schemas.microsoft.com/office/drawing/2014/main" id="{3761C340-AF45-A13E-648A-55AD595FCCEE}"/>
              </a:ext>
            </a:extLst>
          </p:cNvPr>
          <p:cNvPicPr>
            <a:picLocks noChangeAspect="1"/>
          </p:cNvPicPr>
          <p:nvPr/>
        </p:nvPicPr>
        <p:blipFill>
          <a:blip r:embed="rId3"/>
          <a:stretch>
            <a:fillRect/>
          </a:stretch>
        </p:blipFill>
        <p:spPr>
          <a:xfrm>
            <a:off x="695318" y="2576861"/>
            <a:ext cx="6779049" cy="1762552"/>
          </a:xfrm>
          <a:prstGeom prst="rect">
            <a:avLst/>
          </a:prstGeom>
        </p:spPr>
      </p:pic>
      <p:sp>
        <p:nvSpPr>
          <p:cNvPr id="3" name="Content Placeholder 2">
            <a:extLst>
              <a:ext uri="{FF2B5EF4-FFF2-40B4-BE49-F238E27FC236}">
                <a16:creationId xmlns:a16="http://schemas.microsoft.com/office/drawing/2014/main" id="{1DF7D6A2-CC0F-6A11-4D1B-8FEEF957D5A7}"/>
              </a:ext>
            </a:extLst>
          </p:cNvPr>
          <p:cNvSpPr>
            <a:spLocks noGrp="1"/>
          </p:cNvSpPr>
          <p:nvPr>
            <p:ph idx="1"/>
          </p:nvPr>
        </p:nvSpPr>
        <p:spPr>
          <a:xfrm>
            <a:off x="8161390" y="2607014"/>
            <a:ext cx="3654857" cy="3157903"/>
          </a:xfrm>
        </p:spPr>
        <p:txBody>
          <a:bodyPr vert="horz" lIns="91440" tIns="45720" rIns="91440" bIns="45720" rtlCol="0" anchor="t">
            <a:normAutofit/>
          </a:bodyPr>
          <a:lstStyle/>
          <a:p>
            <a:pPr marL="0" indent="0">
              <a:buNone/>
            </a:pPr>
            <a:r>
              <a:rPr lang="en-US" sz="2400" dirty="0">
                <a:solidFill>
                  <a:srgbClr val="FFFFFF"/>
                </a:solidFill>
              </a:rPr>
              <a:t>We then work on rename the columns, substitute into words for easier understanding</a:t>
            </a:r>
          </a:p>
        </p:txBody>
      </p:sp>
    </p:spTree>
    <p:extLst>
      <p:ext uri="{BB962C8B-B14F-4D97-AF65-F5344CB8AC3E}">
        <p14:creationId xmlns:p14="http://schemas.microsoft.com/office/powerpoint/2010/main" val="1149934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A828E8CA-404B-D79F-3998-3A86DF962A6F}"/>
              </a:ext>
            </a:extLst>
          </p:cNvPr>
          <p:cNvSpPr>
            <a:spLocks noGrp="1"/>
          </p:cNvSpPr>
          <p:nvPr>
            <p:ph type="title"/>
          </p:nvPr>
        </p:nvSpPr>
        <p:spPr>
          <a:xfrm>
            <a:off x="1600754" y="1087374"/>
            <a:ext cx="8983489" cy="1000978"/>
          </a:xfrm>
        </p:spPr>
        <p:txBody>
          <a:bodyPr>
            <a:normAutofit fontScale="90000"/>
          </a:bodyPr>
          <a:lstStyle/>
          <a:p>
            <a:r>
              <a:rPr lang="en-US" dirty="0"/>
              <a:t>Exploratory Data Analysis</a:t>
            </a:r>
            <a:br>
              <a:rPr lang="en-US" dirty="0"/>
            </a:br>
            <a:r>
              <a:rPr lang="en-US" sz="2700" dirty="0">
                <a:solidFill>
                  <a:schemeClr val="accent1">
                    <a:lumMod val="20000"/>
                    <a:lumOff val="80000"/>
                  </a:schemeClr>
                </a:solidFill>
              </a:rPr>
              <a:t>First check the statistical measures of all variables </a:t>
            </a:r>
            <a:br>
              <a:rPr lang="en-US" sz="3600" dirty="0">
                <a:solidFill>
                  <a:schemeClr val="accent1">
                    <a:lumMod val="20000"/>
                    <a:lumOff val="80000"/>
                  </a:schemeClr>
                </a:solidFill>
              </a:rPr>
            </a:br>
            <a:endParaRPr lang="en-US" dirty="0"/>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4" name="Content Placeholder 3" descr="Table&#10;&#10;Description automatically generated">
            <a:extLst>
              <a:ext uri="{FF2B5EF4-FFF2-40B4-BE49-F238E27FC236}">
                <a16:creationId xmlns:a16="http://schemas.microsoft.com/office/drawing/2014/main" id="{AE77BD4E-2B52-E771-866C-7EB70E5041A8}"/>
              </a:ext>
            </a:extLst>
          </p:cNvPr>
          <p:cNvPicPr>
            <a:picLocks noGrp="1" noChangeAspect="1"/>
          </p:cNvPicPr>
          <p:nvPr>
            <p:ph idx="1"/>
          </p:nvPr>
        </p:nvPicPr>
        <p:blipFill rotWithShape="1">
          <a:blip r:embed="rId3"/>
          <a:srcRect r="1" b="3782"/>
          <a:stretch/>
        </p:blipFill>
        <p:spPr>
          <a:xfrm>
            <a:off x="1279019" y="2526526"/>
            <a:ext cx="10684086" cy="3572522"/>
          </a:xfrm>
          <a:prstGeom prst="rect">
            <a:avLst/>
          </a:prstGeom>
        </p:spPr>
      </p:pic>
      <p:sp>
        <p:nvSpPr>
          <p:cNvPr id="11" name="Rounded Rectangle 10">
            <a:extLst>
              <a:ext uri="{FF2B5EF4-FFF2-40B4-BE49-F238E27FC236}">
                <a16:creationId xmlns:a16="http://schemas.microsoft.com/office/drawing/2014/main" id="{46B3F8FE-7E5D-4469-6C8C-DA8FF8DD539F}"/>
              </a:ext>
            </a:extLst>
          </p:cNvPr>
          <p:cNvSpPr/>
          <p:nvPr/>
        </p:nvSpPr>
        <p:spPr>
          <a:xfrm>
            <a:off x="4064161" y="4466718"/>
            <a:ext cx="926128" cy="311807"/>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445E4B13-9E6F-432F-F818-CB8999BB85F5}"/>
              </a:ext>
            </a:extLst>
          </p:cNvPr>
          <p:cNvSpPr/>
          <p:nvPr/>
        </p:nvSpPr>
        <p:spPr>
          <a:xfrm>
            <a:off x="4064161" y="5774657"/>
            <a:ext cx="926128" cy="311807"/>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3D4E3CEA-D1E6-449C-1A53-EA4A302BBC93}"/>
              </a:ext>
            </a:extLst>
          </p:cNvPr>
          <p:cNvSpPr/>
          <p:nvPr/>
        </p:nvSpPr>
        <p:spPr>
          <a:xfrm>
            <a:off x="5144688" y="4490442"/>
            <a:ext cx="926128" cy="311807"/>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84118251-1586-1D8D-57BA-120A7C6EB944}"/>
              </a:ext>
            </a:extLst>
          </p:cNvPr>
          <p:cNvSpPr/>
          <p:nvPr/>
        </p:nvSpPr>
        <p:spPr>
          <a:xfrm>
            <a:off x="5142689" y="3821831"/>
            <a:ext cx="926128" cy="311807"/>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0936AE6C-0C92-0131-AADB-ADD0362C3208}"/>
              </a:ext>
            </a:extLst>
          </p:cNvPr>
          <p:cNvSpPr/>
          <p:nvPr/>
        </p:nvSpPr>
        <p:spPr>
          <a:xfrm>
            <a:off x="1986419" y="3832874"/>
            <a:ext cx="926128" cy="311807"/>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A7CD755F-2341-EBA6-F5CD-04E8953A516F}"/>
              </a:ext>
            </a:extLst>
          </p:cNvPr>
          <p:cNvSpPr/>
          <p:nvPr/>
        </p:nvSpPr>
        <p:spPr>
          <a:xfrm>
            <a:off x="1960470" y="4480444"/>
            <a:ext cx="926128" cy="311807"/>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4F5BC76C-CE9D-1019-4187-EDA40BE73805}"/>
              </a:ext>
            </a:extLst>
          </p:cNvPr>
          <p:cNvSpPr/>
          <p:nvPr/>
        </p:nvSpPr>
        <p:spPr>
          <a:xfrm>
            <a:off x="1947508" y="5775565"/>
            <a:ext cx="926128" cy="311807"/>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3584D151-B907-70D8-4756-07C945D80A3A}"/>
              </a:ext>
            </a:extLst>
          </p:cNvPr>
          <p:cNvSpPr/>
          <p:nvPr/>
        </p:nvSpPr>
        <p:spPr>
          <a:xfrm>
            <a:off x="5129718" y="5782668"/>
            <a:ext cx="926128" cy="311807"/>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6A0DD3FF-90B0-9686-0413-BB7238C9CC0F}"/>
              </a:ext>
            </a:extLst>
          </p:cNvPr>
          <p:cNvSpPr/>
          <p:nvPr/>
        </p:nvSpPr>
        <p:spPr>
          <a:xfrm>
            <a:off x="4064161" y="3831152"/>
            <a:ext cx="926128" cy="311807"/>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449026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A9BB097C-57DA-4BD4-869D-6FE9650A53F4}"/>
              </a:ext>
            </a:extLst>
          </p:cNvPr>
          <p:cNvSpPr>
            <a:spLocks noGrp="1"/>
          </p:cNvSpPr>
          <p:nvPr>
            <p:ph type="title"/>
          </p:nvPr>
        </p:nvSpPr>
        <p:spPr>
          <a:xfrm>
            <a:off x="1600754" y="1087374"/>
            <a:ext cx="8983489" cy="1000978"/>
          </a:xfrm>
        </p:spPr>
        <p:txBody>
          <a:bodyPr>
            <a:normAutofit/>
          </a:bodyPr>
          <a:lstStyle/>
          <a:p>
            <a:r>
              <a:rPr lang="en-US" dirty="0"/>
              <a:t>Exploratory Data Analysis</a:t>
            </a:r>
            <a:br>
              <a:rPr lang="en-US" dirty="0"/>
            </a:br>
            <a:r>
              <a:rPr lang="en-US" sz="2400" dirty="0">
                <a:solidFill>
                  <a:schemeClr val="accent1">
                    <a:lumMod val="20000"/>
                    <a:lumOff val="80000"/>
                  </a:schemeClr>
                </a:solidFill>
              </a:rPr>
              <a:t>Child IQ Visualization </a:t>
            </a:r>
            <a:endParaRPr lang="en-US" sz="2400" dirty="0"/>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4" name="Content Placeholder 3">
            <a:extLst>
              <a:ext uri="{FF2B5EF4-FFF2-40B4-BE49-F238E27FC236}">
                <a16:creationId xmlns:a16="http://schemas.microsoft.com/office/drawing/2014/main" id="{381A3082-04FB-B83A-EB41-B10B42971FA7}"/>
              </a:ext>
            </a:extLst>
          </p:cNvPr>
          <p:cNvPicPr>
            <a:picLocks noGrp="1" noChangeAspect="1"/>
          </p:cNvPicPr>
          <p:nvPr>
            <p:ph idx="1"/>
          </p:nvPr>
        </p:nvPicPr>
        <p:blipFill>
          <a:blip r:embed="rId3"/>
          <a:stretch>
            <a:fillRect/>
          </a:stretch>
        </p:blipFill>
        <p:spPr>
          <a:xfrm>
            <a:off x="1279017" y="2517407"/>
            <a:ext cx="9626959" cy="4340593"/>
          </a:xfrm>
          <a:prstGeom prst="rect">
            <a:avLst/>
          </a:prstGeom>
        </p:spPr>
      </p:pic>
    </p:spTree>
    <p:extLst>
      <p:ext uri="{BB962C8B-B14F-4D97-AF65-F5344CB8AC3E}">
        <p14:creationId xmlns:p14="http://schemas.microsoft.com/office/powerpoint/2010/main" val="682103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A9BB097C-57DA-4BD4-869D-6FE9650A53F4}"/>
              </a:ext>
            </a:extLst>
          </p:cNvPr>
          <p:cNvSpPr>
            <a:spLocks noGrp="1"/>
          </p:cNvSpPr>
          <p:nvPr>
            <p:ph type="title"/>
          </p:nvPr>
        </p:nvSpPr>
        <p:spPr>
          <a:xfrm>
            <a:off x="1600754" y="1087374"/>
            <a:ext cx="8983489" cy="1000978"/>
          </a:xfrm>
        </p:spPr>
        <p:txBody>
          <a:bodyPr>
            <a:normAutofit/>
          </a:bodyPr>
          <a:lstStyle/>
          <a:p>
            <a:r>
              <a:rPr lang="en-US" dirty="0"/>
              <a:t>Exploratory Data Analysis</a:t>
            </a:r>
            <a:br>
              <a:rPr lang="en-US" dirty="0"/>
            </a:br>
            <a:r>
              <a:rPr lang="en-US" sz="2400" dirty="0">
                <a:solidFill>
                  <a:schemeClr val="accent1">
                    <a:lumMod val="20000"/>
                    <a:lumOff val="80000"/>
                  </a:schemeClr>
                </a:solidFill>
              </a:rPr>
              <a:t>Mom IQ Visualization </a:t>
            </a:r>
            <a:endParaRPr lang="en-US" sz="2400" dirty="0"/>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5" name="Content Placeholder 4">
            <a:extLst>
              <a:ext uri="{FF2B5EF4-FFF2-40B4-BE49-F238E27FC236}">
                <a16:creationId xmlns:a16="http://schemas.microsoft.com/office/drawing/2014/main" id="{49BDC395-8FF5-5892-6A97-FF42222C65AA}"/>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7E4D32A-45CB-0E9C-1F96-C7C40FAEF848}"/>
              </a:ext>
            </a:extLst>
          </p:cNvPr>
          <p:cNvPicPr>
            <a:picLocks noChangeAspect="1"/>
          </p:cNvPicPr>
          <p:nvPr/>
        </p:nvPicPr>
        <p:blipFill>
          <a:blip r:embed="rId3"/>
          <a:stretch>
            <a:fillRect/>
          </a:stretch>
        </p:blipFill>
        <p:spPr>
          <a:xfrm>
            <a:off x="1269453" y="2516419"/>
            <a:ext cx="9646089" cy="4350597"/>
          </a:xfrm>
          <a:prstGeom prst="rect">
            <a:avLst/>
          </a:prstGeom>
        </p:spPr>
      </p:pic>
    </p:spTree>
    <p:extLst>
      <p:ext uri="{BB962C8B-B14F-4D97-AF65-F5344CB8AC3E}">
        <p14:creationId xmlns:p14="http://schemas.microsoft.com/office/powerpoint/2010/main" val="1474628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A9BB097C-57DA-4BD4-869D-6FE9650A53F4}"/>
              </a:ext>
            </a:extLst>
          </p:cNvPr>
          <p:cNvSpPr>
            <a:spLocks noGrp="1"/>
          </p:cNvSpPr>
          <p:nvPr>
            <p:ph type="title"/>
          </p:nvPr>
        </p:nvSpPr>
        <p:spPr>
          <a:xfrm>
            <a:off x="1600754" y="1087374"/>
            <a:ext cx="8983489" cy="1000978"/>
          </a:xfrm>
        </p:spPr>
        <p:txBody>
          <a:bodyPr>
            <a:normAutofit/>
          </a:bodyPr>
          <a:lstStyle/>
          <a:p>
            <a:r>
              <a:rPr lang="en-US" dirty="0"/>
              <a:t>Exploratory Data Analysis</a:t>
            </a:r>
            <a:br>
              <a:rPr lang="en-US" dirty="0"/>
            </a:br>
            <a:r>
              <a:rPr lang="en-US" sz="2400" dirty="0">
                <a:solidFill>
                  <a:schemeClr val="accent1">
                    <a:lumMod val="20000"/>
                    <a:lumOff val="80000"/>
                  </a:schemeClr>
                </a:solidFill>
              </a:rPr>
              <a:t>Mom Age  Visualization </a:t>
            </a:r>
            <a:endParaRPr lang="en-US" sz="2400" dirty="0"/>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5" name="Content Placeholder 4">
            <a:extLst>
              <a:ext uri="{FF2B5EF4-FFF2-40B4-BE49-F238E27FC236}">
                <a16:creationId xmlns:a16="http://schemas.microsoft.com/office/drawing/2014/main" id="{7BAE198E-1C34-12A2-A293-2C84DFAD91F5}"/>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D51A0885-E07B-FA52-6188-0199C124507A}"/>
              </a:ext>
            </a:extLst>
          </p:cNvPr>
          <p:cNvPicPr>
            <a:picLocks noChangeAspect="1"/>
          </p:cNvPicPr>
          <p:nvPr/>
        </p:nvPicPr>
        <p:blipFill>
          <a:blip r:embed="rId3"/>
          <a:stretch>
            <a:fillRect/>
          </a:stretch>
        </p:blipFill>
        <p:spPr>
          <a:xfrm>
            <a:off x="1279019" y="2515242"/>
            <a:ext cx="9735514" cy="4145444"/>
          </a:xfrm>
          <a:prstGeom prst="rect">
            <a:avLst/>
          </a:prstGeom>
        </p:spPr>
      </p:pic>
    </p:spTree>
    <p:extLst>
      <p:ext uri="{BB962C8B-B14F-4D97-AF65-F5344CB8AC3E}">
        <p14:creationId xmlns:p14="http://schemas.microsoft.com/office/powerpoint/2010/main" val="752101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A9BB097C-57DA-4BD4-869D-6FE9650A53F4}"/>
              </a:ext>
            </a:extLst>
          </p:cNvPr>
          <p:cNvSpPr>
            <a:spLocks noGrp="1"/>
          </p:cNvSpPr>
          <p:nvPr>
            <p:ph type="title"/>
          </p:nvPr>
        </p:nvSpPr>
        <p:spPr>
          <a:xfrm>
            <a:off x="1600754" y="1087374"/>
            <a:ext cx="8983489" cy="1000978"/>
          </a:xfrm>
        </p:spPr>
        <p:txBody>
          <a:bodyPr>
            <a:normAutofit/>
          </a:bodyPr>
          <a:lstStyle/>
          <a:p>
            <a:r>
              <a:rPr lang="en-US" dirty="0"/>
              <a:t>Exploratory Data Analysis</a:t>
            </a:r>
            <a:br>
              <a:rPr lang="en-US" dirty="0"/>
            </a:br>
            <a:r>
              <a:rPr lang="en-US" sz="2400" dirty="0">
                <a:solidFill>
                  <a:schemeClr val="accent1">
                    <a:lumMod val="20000"/>
                    <a:lumOff val="80000"/>
                  </a:schemeClr>
                </a:solidFill>
              </a:rPr>
              <a:t>Education Visualization </a:t>
            </a:r>
            <a:endParaRPr lang="en-US" sz="2400" dirty="0"/>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5" name="Content Placeholder 4">
            <a:extLst>
              <a:ext uri="{FF2B5EF4-FFF2-40B4-BE49-F238E27FC236}">
                <a16:creationId xmlns:a16="http://schemas.microsoft.com/office/drawing/2014/main" id="{7B6BF6FF-D9D3-9C02-9104-A501379F836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15981770-83F7-550B-8CC9-AAC09F477027}"/>
              </a:ext>
            </a:extLst>
          </p:cNvPr>
          <p:cNvPicPr>
            <a:picLocks noChangeAspect="1"/>
          </p:cNvPicPr>
          <p:nvPr/>
        </p:nvPicPr>
        <p:blipFill>
          <a:blip r:embed="rId3"/>
          <a:stretch>
            <a:fillRect/>
          </a:stretch>
        </p:blipFill>
        <p:spPr>
          <a:xfrm>
            <a:off x="3760713" y="2410085"/>
            <a:ext cx="4559391" cy="4447915"/>
          </a:xfrm>
          <a:prstGeom prst="rect">
            <a:avLst/>
          </a:prstGeom>
        </p:spPr>
      </p:pic>
    </p:spTree>
    <p:extLst>
      <p:ext uri="{BB962C8B-B14F-4D97-AF65-F5344CB8AC3E}">
        <p14:creationId xmlns:p14="http://schemas.microsoft.com/office/powerpoint/2010/main" val="2698640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2">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CEA66BE-B750-C883-2871-4EBBFCC18420}"/>
              </a:ext>
            </a:extLst>
          </p:cNvPr>
          <p:cNvSpPr>
            <a:spLocks noGrp="1"/>
          </p:cNvSpPr>
          <p:nvPr>
            <p:ph type="title"/>
          </p:nvPr>
        </p:nvSpPr>
        <p:spPr>
          <a:xfrm>
            <a:off x="5451642" y="1123837"/>
            <a:ext cx="6451110" cy="1255469"/>
          </a:xfrm>
        </p:spPr>
        <p:txBody>
          <a:bodyPr>
            <a:normAutofit/>
          </a:bodyPr>
          <a:lstStyle/>
          <a:p>
            <a:r>
              <a:rPr lang="en-US" dirty="0"/>
              <a:t>What is Cognitive Test?</a:t>
            </a:r>
          </a:p>
        </p:txBody>
      </p:sp>
      <p:sp>
        <p:nvSpPr>
          <p:cNvPr id="1035" name="Rectangle 1034">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Illustratie Home Test - Knowledge Test, HD Png Download - kindpng">
            <a:extLst>
              <a:ext uri="{FF2B5EF4-FFF2-40B4-BE49-F238E27FC236}">
                <a16:creationId xmlns:a16="http://schemas.microsoft.com/office/drawing/2014/main" id="{93380F5C-8C58-DFD5-8F58-E025B2EEC6C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0771" y="1709881"/>
            <a:ext cx="3778286" cy="342879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0F6F7C3-87AC-896D-BAD8-554105459199}"/>
              </a:ext>
            </a:extLst>
          </p:cNvPr>
          <p:cNvSpPr>
            <a:spLocks noGrp="1"/>
          </p:cNvSpPr>
          <p:nvPr>
            <p:ph idx="1"/>
          </p:nvPr>
        </p:nvSpPr>
        <p:spPr>
          <a:xfrm>
            <a:off x="5451644" y="2510395"/>
            <a:ext cx="6451109" cy="3274586"/>
          </a:xfrm>
        </p:spPr>
        <p:txBody>
          <a:bodyPr anchor="t">
            <a:normAutofit/>
          </a:bodyPr>
          <a:lstStyle/>
          <a:p>
            <a:pPr>
              <a:buClr>
                <a:schemeClr val="bg1"/>
              </a:buClr>
              <a:buFont typeface="Arial" panose="020B0604020202020204" pitchFamily="34" charset="0"/>
              <a:buChar char="•"/>
            </a:pPr>
            <a:r>
              <a:rPr lang="en-US" b="0" i="0" dirty="0">
                <a:solidFill>
                  <a:srgbClr val="FFFFFF"/>
                </a:solidFill>
                <a:effectLst/>
              </a:rPr>
              <a:t>Cognitive testing checks for problems with cognition. Cognition is a combination of processes in the brain that's involved in almost every aspect of  life. It includes </a:t>
            </a:r>
            <a:r>
              <a:rPr lang="en-US" b="0" i="0" u="sng" dirty="0">
                <a:solidFill>
                  <a:srgbClr val="FFFFFF"/>
                </a:solidFill>
                <a:effectLst/>
              </a:rPr>
              <a:t>thinking</a:t>
            </a:r>
            <a:r>
              <a:rPr lang="en-US" b="0" i="0" dirty="0">
                <a:solidFill>
                  <a:srgbClr val="FFFFFF"/>
                </a:solidFill>
                <a:effectLst/>
              </a:rPr>
              <a:t>, </a:t>
            </a:r>
            <a:r>
              <a:rPr lang="en-US" b="0" i="0" u="sng" dirty="0">
                <a:solidFill>
                  <a:srgbClr val="FFFFFF"/>
                </a:solidFill>
                <a:effectLst/>
              </a:rPr>
              <a:t>memory</a:t>
            </a:r>
            <a:r>
              <a:rPr lang="en-US" b="0" i="0" dirty="0">
                <a:solidFill>
                  <a:srgbClr val="FFFFFF"/>
                </a:solidFill>
                <a:effectLst/>
              </a:rPr>
              <a:t>, </a:t>
            </a:r>
            <a:r>
              <a:rPr lang="en-US" b="0" i="0" u="sng" dirty="0">
                <a:solidFill>
                  <a:srgbClr val="FFFFFF"/>
                </a:solidFill>
                <a:effectLst/>
              </a:rPr>
              <a:t>language</a:t>
            </a:r>
            <a:r>
              <a:rPr lang="en-US" b="0" i="0" dirty="0">
                <a:solidFill>
                  <a:srgbClr val="FFFFFF"/>
                </a:solidFill>
                <a:effectLst/>
              </a:rPr>
              <a:t>, </a:t>
            </a:r>
            <a:r>
              <a:rPr lang="en-US" b="0" i="0" u="sng" dirty="0">
                <a:solidFill>
                  <a:srgbClr val="FFFFFF"/>
                </a:solidFill>
                <a:effectLst/>
              </a:rPr>
              <a:t>judgment</a:t>
            </a:r>
            <a:r>
              <a:rPr lang="en-US" b="0" i="0" dirty="0">
                <a:solidFill>
                  <a:srgbClr val="FFFFFF"/>
                </a:solidFill>
                <a:effectLst/>
              </a:rPr>
              <a:t>, and </a:t>
            </a:r>
            <a:r>
              <a:rPr lang="en-US" b="0" i="0" u="sng" dirty="0">
                <a:solidFill>
                  <a:srgbClr val="FFFFFF"/>
                </a:solidFill>
                <a:effectLst/>
              </a:rPr>
              <a:t>the ability to learn new things. </a:t>
            </a:r>
          </a:p>
          <a:p>
            <a:pPr>
              <a:buClr>
                <a:schemeClr val="bg1"/>
              </a:buClr>
              <a:buFont typeface="Arial" panose="020B0604020202020204" pitchFamily="34" charset="0"/>
              <a:buChar char="•"/>
            </a:pPr>
            <a:r>
              <a:rPr lang="en-US" b="0" i="0" dirty="0">
                <a:solidFill>
                  <a:srgbClr val="FFFFFF"/>
                </a:solidFill>
                <a:effectLst/>
              </a:rPr>
              <a:t>Cognitive test is often used </a:t>
            </a:r>
            <a:r>
              <a:rPr lang="en-US" dirty="0">
                <a:solidFill>
                  <a:srgbClr val="FFFFFF"/>
                </a:solidFill>
              </a:rPr>
              <a:t>to determine a child’s learning capability or learning potential by identifying their cognitive strengths and weakness.</a:t>
            </a:r>
          </a:p>
        </p:txBody>
      </p:sp>
    </p:spTree>
    <p:extLst>
      <p:ext uri="{BB962C8B-B14F-4D97-AF65-F5344CB8AC3E}">
        <p14:creationId xmlns:p14="http://schemas.microsoft.com/office/powerpoint/2010/main" val="1555630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A9BB097C-57DA-4BD4-869D-6FE9650A53F4}"/>
              </a:ext>
            </a:extLst>
          </p:cNvPr>
          <p:cNvSpPr>
            <a:spLocks noGrp="1"/>
          </p:cNvSpPr>
          <p:nvPr>
            <p:ph type="title"/>
          </p:nvPr>
        </p:nvSpPr>
        <p:spPr>
          <a:xfrm>
            <a:off x="1600754" y="1087374"/>
            <a:ext cx="8983489" cy="1000978"/>
          </a:xfrm>
        </p:spPr>
        <p:txBody>
          <a:bodyPr>
            <a:normAutofit/>
          </a:bodyPr>
          <a:lstStyle/>
          <a:p>
            <a:r>
              <a:rPr lang="en-US" dirty="0"/>
              <a:t>Exploratory Data Analysis</a:t>
            </a:r>
            <a:br>
              <a:rPr lang="en-US" dirty="0"/>
            </a:br>
            <a:r>
              <a:rPr lang="en-US" sz="2400" dirty="0">
                <a:solidFill>
                  <a:schemeClr val="accent1">
                    <a:lumMod val="20000"/>
                    <a:lumOff val="80000"/>
                  </a:schemeClr>
                </a:solidFill>
              </a:rPr>
              <a:t>Work Time  Visualization </a:t>
            </a:r>
            <a:endParaRPr lang="en-US" sz="2400" dirty="0"/>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5" name="Content Placeholder 4">
            <a:extLst>
              <a:ext uri="{FF2B5EF4-FFF2-40B4-BE49-F238E27FC236}">
                <a16:creationId xmlns:a16="http://schemas.microsoft.com/office/drawing/2014/main" id="{7B6BF6FF-D9D3-9C02-9104-A501379F836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EF6BBA90-619E-72B6-1F19-3E81908C7334}"/>
              </a:ext>
            </a:extLst>
          </p:cNvPr>
          <p:cNvPicPr>
            <a:picLocks noChangeAspect="1"/>
          </p:cNvPicPr>
          <p:nvPr/>
        </p:nvPicPr>
        <p:blipFill>
          <a:blip r:embed="rId3"/>
          <a:stretch>
            <a:fillRect/>
          </a:stretch>
        </p:blipFill>
        <p:spPr>
          <a:xfrm>
            <a:off x="2649311" y="2503472"/>
            <a:ext cx="6783701" cy="4345383"/>
          </a:xfrm>
          <a:prstGeom prst="rect">
            <a:avLst/>
          </a:prstGeom>
        </p:spPr>
      </p:pic>
    </p:spTree>
    <p:extLst>
      <p:ext uri="{BB962C8B-B14F-4D97-AF65-F5344CB8AC3E}">
        <p14:creationId xmlns:p14="http://schemas.microsoft.com/office/powerpoint/2010/main" val="960040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0">
            <a:extLst>
              <a:ext uri="{FF2B5EF4-FFF2-40B4-BE49-F238E27FC236}">
                <a16:creationId xmlns:a16="http://schemas.microsoft.com/office/drawing/2014/main" id="{681577AD-DA5F-48B3-8FB9-5199BA9EE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5350"/>
            <a:ext cx="4642228" cy="5330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9BB097C-57DA-4BD4-869D-6FE9650A53F4}"/>
              </a:ext>
            </a:extLst>
          </p:cNvPr>
          <p:cNvSpPr>
            <a:spLocks noGrp="1"/>
          </p:cNvSpPr>
          <p:nvPr>
            <p:ph type="title"/>
          </p:nvPr>
        </p:nvSpPr>
        <p:spPr>
          <a:xfrm>
            <a:off x="289249" y="1123837"/>
            <a:ext cx="4016116" cy="1255469"/>
          </a:xfrm>
        </p:spPr>
        <p:txBody>
          <a:bodyPr>
            <a:normAutofit fontScale="90000"/>
          </a:bodyPr>
          <a:lstStyle/>
          <a:p>
            <a:r>
              <a:rPr lang="en-US" dirty="0"/>
              <a:t>Exploratory Data Analysis</a:t>
            </a:r>
            <a:br>
              <a:rPr lang="en-US" sz="2800" dirty="0"/>
            </a:br>
            <a:endParaRPr lang="en-US" sz="2800" dirty="0"/>
          </a:p>
        </p:txBody>
      </p:sp>
      <p:sp>
        <p:nvSpPr>
          <p:cNvPr id="5" name="Content Placeholder 4">
            <a:extLst>
              <a:ext uri="{FF2B5EF4-FFF2-40B4-BE49-F238E27FC236}">
                <a16:creationId xmlns:a16="http://schemas.microsoft.com/office/drawing/2014/main" id="{7B6BF6FF-D9D3-9C02-9104-A501379F8364}"/>
              </a:ext>
            </a:extLst>
          </p:cNvPr>
          <p:cNvSpPr>
            <a:spLocks noGrp="1"/>
          </p:cNvSpPr>
          <p:nvPr>
            <p:ph idx="1"/>
          </p:nvPr>
        </p:nvSpPr>
        <p:spPr>
          <a:xfrm>
            <a:off x="289249" y="2510395"/>
            <a:ext cx="4016116" cy="3274586"/>
          </a:xfrm>
        </p:spPr>
        <p:txBody>
          <a:bodyPr anchor="t">
            <a:normAutofit/>
          </a:bodyPr>
          <a:lstStyle/>
          <a:p>
            <a:r>
              <a:rPr lang="en-US" sz="2400" dirty="0">
                <a:solidFill>
                  <a:srgbClr val="FFFFFF"/>
                </a:solidFill>
              </a:rPr>
              <a:t>Pair plot that reflects the pairwise relationship among numerical variables(Mom IQ, Child IQ, Mom Age)</a:t>
            </a:r>
          </a:p>
        </p:txBody>
      </p:sp>
      <p:pic>
        <p:nvPicPr>
          <p:cNvPr id="4" name="Picture 3">
            <a:extLst>
              <a:ext uri="{FF2B5EF4-FFF2-40B4-BE49-F238E27FC236}">
                <a16:creationId xmlns:a16="http://schemas.microsoft.com/office/drawing/2014/main" id="{B5E8E416-F4CD-5969-8408-0764C863E857}"/>
              </a:ext>
            </a:extLst>
          </p:cNvPr>
          <p:cNvPicPr>
            <a:picLocks noChangeAspect="1"/>
          </p:cNvPicPr>
          <p:nvPr/>
        </p:nvPicPr>
        <p:blipFill>
          <a:blip r:embed="rId3"/>
          <a:stretch>
            <a:fillRect/>
          </a:stretch>
        </p:blipFill>
        <p:spPr>
          <a:xfrm>
            <a:off x="5479488" y="759599"/>
            <a:ext cx="5509717" cy="5330650"/>
          </a:xfrm>
          <a:prstGeom prst="rect">
            <a:avLst/>
          </a:prstGeom>
        </p:spPr>
      </p:pic>
      <p:sp>
        <p:nvSpPr>
          <p:cNvPr id="3" name="Rounded Rectangle 2">
            <a:extLst>
              <a:ext uri="{FF2B5EF4-FFF2-40B4-BE49-F238E27FC236}">
                <a16:creationId xmlns:a16="http://schemas.microsoft.com/office/drawing/2014/main" id="{1D15E5BD-867F-93D5-FF6F-B5C88469EC3C}"/>
              </a:ext>
            </a:extLst>
          </p:cNvPr>
          <p:cNvSpPr/>
          <p:nvPr/>
        </p:nvSpPr>
        <p:spPr>
          <a:xfrm>
            <a:off x="9233792" y="883223"/>
            <a:ext cx="1563162" cy="1496083"/>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1CAFAE53-80AD-CEF2-02F8-AA7ACBDB1FAE}"/>
              </a:ext>
            </a:extLst>
          </p:cNvPr>
          <p:cNvSpPr/>
          <p:nvPr/>
        </p:nvSpPr>
        <p:spPr>
          <a:xfrm>
            <a:off x="5479488" y="4062046"/>
            <a:ext cx="2222574" cy="2028203"/>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206880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81577AD-DA5F-48B3-8FB9-5199BA9EE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5350"/>
            <a:ext cx="4642228" cy="5330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9BB097C-57DA-4BD4-869D-6FE9650A53F4}"/>
              </a:ext>
            </a:extLst>
          </p:cNvPr>
          <p:cNvSpPr>
            <a:spLocks noGrp="1"/>
          </p:cNvSpPr>
          <p:nvPr>
            <p:ph type="title"/>
          </p:nvPr>
        </p:nvSpPr>
        <p:spPr>
          <a:xfrm>
            <a:off x="289249" y="1123837"/>
            <a:ext cx="4016116" cy="1670163"/>
          </a:xfrm>
        </p:spPr>
        <p:txBody>
          <a:bodyPr>
            <a:normAutofit/>
          </a:bodyPr>
          <a:lstStyle/>
          <a:p>
            <a:r>
              <a:rPr lang="en-US" sz="3200" dirty="0"/>
              <a:t>Exploratory Data Analysis</a:t>
            </a:r>
            <a:br>
              <a:rPr lang="en-US" sz="2800" dirty="0"/>
            </a:br>
            <a:endParaRPr lang="en-US" sz="2800" dirty="0"/>
          </a:p>
        </p:txBody>
      </p:sp>
      <p:sp>
        <p:nvSpPr>
          <p:cNvPr id="5" name="Content Placeholder 4">
            <a:extLst>
              <a:ext uri="{FF2B5EF4-FFF2-40B4-BE49-F238E27FC236}">
                <a16:creationId xmlns:a16="http://schemas.microsoft.com/office/drawing/2014/main" id="{7B6BF6FF-D9D3-9C02-9104-A501379F8364}"/>
              </a:ext>
            </a:extLst>
          </p:cNvPr>
          <p:cNvSpPr>
            <a:spLocks noGrp="1"/>
          </p:cNvSpPr>
          <p:nvPr>
            <p:ph idx="1"/>
          </p:nvPr>
        </p:nvSpPr>
        <p:spPr>
          <a:xfrm>
            <a:off x="289249" y="2510395"/>
            <a:ext cx="4016116" cy="3274586"/>
          </a:xfrm>
        </p:spPr>
        <p:txBody>
          <a:bodyPr anchor="t">
            <a:normAutofit/>
          </a:bodyPr>
          <a:lstStyle/>
          <a:p>
            <a:r>
              <a:rPr lang="en-US" sz="2400" dirty="0">
                <a:solidFill>
                  <a:srgbClr val="FFFFFF"/>
                </a:solidFill>
              </a:rPr>
              <a:t>Create a joint plot to see if the linear relationship between Mom IQ and Child IQ makes sense</a:t>
            </a:r>
          </a:p>
        </p:txBody>
      </p:sp>
      <p:pic>
        <p:nvPicPr>
          <p:cNvPr id="6" name="Picture 5">
            <a:extLst>
              <a:ext uri="{FF2B5EF4-FFF2-40B4-BE49-F238E27FC236}">
                <a16:creationId xmlns:a16="http://schemas.microsoft.com/office/drawing/2014/main" id="{976B732D-20AB-7ADC-8DFC-F6EF9350609B}"/>
              </a:ext>
            </a:extLst>
          </p:cNvPr>
          <p:cNvPicPr>
            <a:picLocks noChangeAspect="1"/>
          </p:cNvPicPr>
          <p:nvPr/>
        </p:nvPicPr>
        <p:blipFill>
          <a:blip r:embed="rId3"/>
          <a:stretch>
            <a:fillRect/>
          </a:stretch>
        </p:blipFill>
        <p:spPr>
          <a:xfrm>
            <a:off x="5398894" y="759599"/>
            <a:ext cx="5670904" cy="5330650"/>
          </a:xfrm>
          <a:prstGeom prst="rect">
            <a:avLst/>
          </a:prstGeom>
        </p:spPr>
      </p:pic>
    </p:spTree>
    <p:extLst>
      <p:ext uri="{BB962C8B-B14F-4D97-AF65-F5344CB8AC3E}">
        <p14:creationId xmlns:p14="http://schemas.microsoft.com/office/powerpoint/2010/main" val="1984712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80A48-6A3A-CDC0-23C2-681803C35848}"/>
              </a:ext>
            </a:extLst>
          </p:cNvPr>
          <p:cNvSpPr>
            <a:spLocks noGrp="1"/>
          </p:cNvSpPr>
          <p:nvPr>
            <p:ph type="title"/>
          </p:nvPr>
        </p:nvSpPr>
        <p:spPr>
          <a:xfrm>
            <a:off x="252919" y="1123838"/>
            <a:ext cx="2778148" cy="2466030"/>
          </a:xfrm>
        </p:spPr>
        <p:txBody>
          <a:bodyPr/>
          <a:lstStyle/>
          <a:p>
            <a:r>
              <a:rPr lang="en-US" dirty="0"/>
              <a:t>Exploratory Data Analysis</a:t>
            </a:r>
          </a:p>
        </p:txBody>
      </p:sp>
      <p:sp>
        <p:nvSpPr>
          <p:cNvPr id="3" name="Content Placeholder 2">
            <a:extLst>
              <a:ext uri="{FF2B5EF4-FFF2-40B4-BE49-F238E27FC236}">
                <a16:creationId xmlns:a16="http://schemas.microsoft.com/office/drawing/2014/main" id="{07DD1CB5-4655-D668-91A4-A8A689F3669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B3F1D9FB-2FE2-9CBF-98DD-E2B0A6AEBA2D}"/>
              </a:ext>
            </a:extLst>
          </p:cNvPr>
          <p:cNvPicPr>
            <a:picLocks noChangeAspect="1"/>
          </p:cNvPicPr>
          <p:nvPr/>
        </p:nvPicPr>
        <p:blipFill>
          <a:blip r:embed="rId3"/>
          <a:stretch>
            <a:fillRect/>
          </a:stretch>
        </p:blipFill>
        <p:spPr>
          <a:xfrm>
            <a:off x="3869268" y="864108"/>
            <a:ext cx="7772400" cy="3079102"/>
          </a:xfrm>
          <a:prstGeom prst="rect">
            <a:avLst/>
          </a:prstGeom>
        </p:spPr>
      </p:pic>
      <p:pic>
        <p:nvPicPr>
          <p:cNvPr id="5" name="Picture 4">
            <a:extLst>
              <a:ext uri="{FF2B5EF4-FFF2-40B4-BE49-F238E27FC236}">
                <a16:creationId xmlns:a16="http://schemas.microsoft.com/office/drawing/2014/main" id="{D1073292-3832-94FF-FC6D-DA45AB4629FB}"/>
              </a:ext>
            </a:extLst>
          </p:cNvPr>
          <p:cNvPicPr>
            <a:picLocks noChangeAspect="1"/>
          </p:cNvPicPr>
          <p:nvPr/>
        </p:nvPicPr>
        <p:blipFill>
          <a:blip r:embed="rId4"/>
          <a:stretch>
            <a:fillRect/>
          </a:stretch>
        </p:blipFill>
        <p:spPr>
          <a:xfrm>
            <a:off x="3869268" y="3716062"/>
            <a:ext cx="7772400" cy="3071948"/>
          </a:xfrm>
          <a:prstGeom prst="rect">
            <a:avLst/>
          </a:prstGeom>
        </p:spPr>
      </p:pic>
      <p:sp>
        <p:nvSpPr>
          <p:cNvPr id="7" name="Content Placeholder 4">
            <a:extLst>
              <a:ext uri="{FF2B5EF4-FFF2-40B4-BE49-F238E27FC236}">
                <a16:creationId xmlns:a16="http://schemas.microsoft.com/office/drawing/2014/main" id="{2E56BC9F-F6EF-6F7E-0505-DA205128B0FA}"/>
              </a:ext>
            </a:extLst>
          </p:cNvPr>
          <p:cNvSpPr txBox="1">
            <a:spLocks/>
          </p:cNvSpPr>
          <p:nvPr/>
        </p:nvSpPr>
        <p:spPr>
          <a:xfrm>
            <a:off x="0" y="3111793"/>
            <a:ext cx="3177915" cy="28729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solidFill>
                  <a:srgbClr val="FFFFFF"/>
                </a:solidFill>
              </a:rPr>
              <a:t>Create box plot to visualize categorical data</a:t>
            </a:r>
          </a:p>
        </p:txBody>
      </p:sp>
    </p:spTree>
    <p:extLst>
      <p:ext uri="{BB962C8B-B14F-4D97-AF65-F5344CB8AC3E}">
        <p14:creationId xmlns:p14="http://schemas.microsoft.com/office/powerpoint/2010/main" val="712147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0">
            <a:extLst>
              <a:ext uri="{FF2B5EF4-FFF2-40B4-BE49-F238E27FC236}">
                <a16:creationId xmlns:a16="http://schemas.microsoft.com/office/drawing/2014/main" id="{681577AD-DA5F-48B3-8FB9-5199BA9EE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5350"/>
            <a:ext cx="4642228" cy="5330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9BB097C-57DA-4BD4-869D-6FE9650A53F4}"/>
              </a:ext>
            </a:extLst>
          </p:cNvPr>
          <p:cNvSpPr>
            <a:spLocks noGrp="1"/>
          </p:cNvSpPr>
          <p:nvPr>
            <p:ph type="title"/>
          </p:nvPr>
        </p:nvSpPr>
        <p:spPr>
          <a:xfrm>
            <a:off x="289249" y="1123837"/>
            <a:ext cx="4016116" cy="1255469"/>
          </a:xfrm>
        </p:spPr>
        <p:txBody>
          <a:bodyPr>
            <a:normAutofit fontScale="90000"/>
          </a:bodyPr>
          <a:lstStyle/>
          <a:p>
            <a:r>
              <a:rPr lang="en-US" dirty="0"/>
              <a:t>Exploratory Data Analysis</a:t>
            </a:r>
            <a:br>
              <a:rPr lang="en-US" sz="2800" dirty="0"/>
            </a:br>
            <a:endParaRPr lang="en-US" sz="2800" dirty="0"/>
          </a:p>
        </p:txBody>
      </p:sp>
      <p:sp>
        <p:nvSpPr>
          <p:cNvPr id="5" name="Content Placeholder 4">
            <a:extLst>
              <a:ext uri="{FF2B5EF4-FFF2-40B4-BE49-F238E27FC236}">
                <a16:creationId xmlns:a16="http://schemas.microsoft.com/office/drawing/2014/main" id="{7B6BF6FF-D9D3-9C02-9104-A501379F8364}"/>
              </a:ext>
            </a:extLst>
          </p:cNvPr>
          <p:cNvSpPr>
            <a:spLocks noGrp="1"/>
          </p:cNvSpPr>
          <p:nvPr>
            <p:ph idx="1"/>
          </p:nvPr>
        </p:nvSpPr>
        <p:spPr>
          <a:xfrm>
            <a:off x="289249" y="2510395"/>
            <a:ext cx="4016116" cy="3274586"/>
          </a:xfrm>
        </p:spPr>
        <p:txBody>
          <a:bodyPr anchor="t">
            <a:normAutofit/>
          </a:bodyPr>
          <a:lstStyle/>
          <a:p>
            <a:r>
              <a:rPr lang="en-US" sz="2400" dirty="0">
                <a:solidFill>
                  <a:srgbClr val="FFFFFF"/>
                </a:solidFill>
              </a:rPr>
              <a:t>Correlation heat map to visualize correlation between variables</a:t>
            </a:r>
          </a:p>
        </p:txBody>
      </p:sp>
      <p:pic>
        <p:nvPicPr>
          <p:cNvPr id="3" name="Content Placeholder 3">
            <a:extLst>
              <a:ext uri="{FF2B5EF4-FFF2-40B4-BE49-F238E27FC236}">
                <a16:creationId xmlns:a16="http://schemas.microsoft.com/office/drawing/2014/main" id="{FDC82AE0-B9D3-7553-57E4-ABCD5049776D}"/>
              </a:ext>
            </a:extLst>
          </p:cNvPr>
          <p:cNvPicPr>
            <a:picLocks noChangeAspect="1"/>
          </p:cNvPicPr>
          <p:nvPr/>
        </p:nvPicPr>
        <p:blipFill>
          <a:blip r:embed="rId3"/>
          <a:stretch>
            <a:fillRect/>
          </a:stretch>
        </p:blipFill>
        <p:spPr>
          <a:xfrm>
            <a:off x="4828129" y="765350"/>
            <a:ext cx="6805071" cy="5330649"/>
          </a:xfrm>
          <a:prstGeom prst="rect">
            <a:avLst/>
          </a:prstGeom>
        </p:spPr>
      </p:pic>
      <p:sp>
        <p:nvSpPr>
          <p:cNvPr id="4" name="Rounded Rectangle 3">
            <a:extLst>
              <a:ext uri="{FF2B5EF4-FFF2-40B4-BE49-F238E27FC236}">
                <a16:creationId xmlns:a16="http://schemas.microsoft.com/office/drawing/2014/main" id="{9C28E07D-C3DA-0F7D-8A4E-488B18DDE35A}"/>
              </a:ext>
            </a:extLst>
          </p:cNvPr>
          <p:cNvSpPr/>
          <p:nvPr/>
        </p:nvSpPr>
        <p:spPr>
          <a:xfrm>
            <a:off x="6517531" y="1123837"/>
            <a:ext cx="1177047" cy="481227"/>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23890841-FB24-7627-91CD-66D43A18C5CE}"/>
              </a:ext>
            </a:extLst>
          </p:cNvPr>
          <p:cNvSpPr/>
          <p:nvPr/>
        </p:nvSpPr>
        <p:spPr>
          <a:xfrm>
            <a:off x="7106054" y="1605064"/>
            <a:ext cx="588524" cy="481227"/>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66F5695E-1A81-301C-E80F-CDA0DB8BFF37}"/>
              </a:ext>
            </a:extLst>
          </p:cNvPr>
          <p:cNvSpPr/>
          <p:nvPr/>
        </p:nvSpPr>
        <p:spPr>
          <a:xfrm>
            <a:off x="7694577" y="1605064"/>
            <a:ext cx="588524" cy="481227"/>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114FD13C-2D42-26A0-A493-980CF3CF9F0F}"/>
              </a:ext>
            </a:extLst>
          </p:cNvPr>
          <p:cNvSpPr/>
          <p:nvPr/>
        </p:nvSpPr>
        <p:spPr>
          <a:xfrm>
            <a:off x="10022215" y="1605064"/>
            <a:ext cx="588524" cy="481227"/>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214588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C9F54-3184-ADBC-8D0C-459541DECB62}"/>
              </a:ext>
            </a:extLst>
          </p:cNvPr>
          <p:cNvSpPr>
            <a:spLocks noGrp="1"/>
          </p:cNvSpPr>
          <p:nvPr>
            <p:ph type="title"/>
          </p:nvPr>
        </p:nvSpPr>
        <p:spPr>
          <a:xfrm>
            <a:off x="252919" y="1123837"/>
            <a:ext cx="2947482" cy="4601183"/>
          </a:xfrm>
        </p:spPr>
        <p:txBody>
          <a:bodyPr>
            <a:normAutofit/>
          </a:bodyPr>
          <a:lstStyle/>
          <a:p>
            <a:r>
              <a:rPr lang="en-US" dirty="0"/>
              <a:t>Ordinary Least Square (OLS) Method</a:t>
            </a:r>
          </a:p>
        </p:txBody>
      </p:sp>
      <p:sp>
        <p:nvSpPr>
          <p:cNvPr id="3" name="Content Placeholder 2">
            <a:extLst>
              <a:ext uri="{FF2B5EF4-FFF2-40B4-BE49-F238E27FC236}">
                <a16:creationId xmlns:a16="http://schemas.microsoft.com/office/drawing/2014/main" id="{41D5833C-145D-98E1-77FD-F4D3C9CBF9C3}"/>
              </a:ext>
            </a:extLst>
          </p:cNvPr>
          <p:cNvSpPr>
            <a:spLocks noGrp="1"/>
          </p:cNvSpPr>
          <p:nvPr>
            <p:ph idx="1"/>
          </p:nvPr>
        </p:nvSpPr>
        <p:spPr>
          <a:xfrm>
            <a:off x="3869268" y="864108"/>
            <a:ext cx="7315200" cy="2998765"/>
          </a:xfrm>
        </p:spPr>
        <p:txBody>
          <a:bodyPr>
            <a:normAutofit/>
          </a:bodyPr>
          <a:lstStyle/>
          <a:p>
            <a:r>
              <a:rPr lang="en-US" dirty="0"/>
              <a:t>OLS is a powerful way to analyze the relationship between one or more independent variables and a dependent variable</a:t>
            </a:r>
          </a:p>
          <a:p>
            <a:r>
              <a:rPr lang="en-US" dirty="0"/>
              <a:t>This method estimates the relationship by minimizing the sum of the squares in the difference between the observed and predicted values of the dependent variable configured as a straight line</a:t>
            </a:r>
          </a:p>
        </p:txBody>
      </p:sp>
      <p:pic>
        <p:nvPicPr>
          <p:cNvPr id="1026" name="Picture 2" descr="Understanding the OLS method for Simple Linear Regression | by Valentina  Alto | Towards Data Science">
            <a:extLst>
              <a:ext uri="{FF2B5EF4-FFF2-40B4-BE49-F238E27FC236}">
                <a16:creationId xmlns:a16="http://schemas.microsoft.com/office/drawing/2014/main" id="{7CC9737B-5008-5D1E-18A4-18215C0630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86195" y="3429001"/>
            <a:ext cx="5131892" cy="332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526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A9BB097C-57DA-4BD4-869D-6FE9650A53F4}"/>
              </a:ext>
            </a:extLst>
          </p:cNvPr>
          <p:cNvSpPr>
            <a:spLocks noGrp="1"/>
          </p:cNvSpPr>
          <p:nvPr>
            <p:ph type="title"/>
          </p:nvPr>
        </p:nvSpPr>
        <p:spPr>
          <a:xfrm>
            <a:off x="1600754" y="1087374"/>
            <a:ext cx="8983489" cy="1000978"/>
          </a:xfrm>
        </p:spPr>
        <p:txBody>
          <a:bodyPr>
            <a:normAutofit/>
          </a:bodyPr>
          <a:lstStyle/>
          <a:p>
            <a:r>
              <a:rPr lang="en-US" dirty="0"/>
              <a:t>Linear Regression for Single Predictor</a:t>
            </a:r>
            <a:br>
              <a:rPr lang="en-US" dirty="0"/>
            </a:br>
            <a:endParaRPr lang="en-US" sz="2400" dirty="0"/>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4" name="Content Placeholder 3">
            <a:extLst>
              <a:ext uri="{FF2B5EF4-FFF2-40B4-BE49-F238E27FC236}">
                <a16:creationId xmlns:a16="http://schemas.microsoft.com/office/drawing/2014/main" id="{785C2EA9-7B45-B4A8-60AA-C40C08CB0F61}"/>
              </a:ext>
            </a:extLst>
          </p:cNvPr>
          <p:cNvPicPr>
            <a:picLocks noChangeAspect="1"/>
          </p:cNvPicPr>
          <p:nvPr/>
        </p:nvPicPr>
        <p:blipFill rotWithShape="1">
          <a:blip r:embed="rId3"/>
          <a:srcRect r="8697" b="1"/>
          <a:stretch/>
        </p:blipFill>
        <p:spPr>
          <a:xfrm>
            <a:off x="1347308" y="2515241"/>
            <a:ext cx="10637520" cy="3556755"/>
          </a:xfrm>
          <a:prstGeom prst="rect">
            <a:avLst/>
          </a:prstGeom>
        </p:spPr>
      </p:pic>
    </p:spTree>
    <p:extLst>
      <p:ext uri="{BB962C8B-B14F-4D97-AF65-F5344CB8AC3E}">
        <p14:creationId xmlns:p14="http://schemas.microsoft.com/office/powerpoint/2010/main" val="2493554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A4AE-FA9D-81AA-18FB-5B3DA1D54A0F}"/>
              </a:ext>
            </a:extLst>
          </p:cNvPr>
          <p:cNvSpPr>
            <a:spLocks noGrp="1"/>
          </p:cNvSpPr>
          <p:nvPr>
            <p:ph type="title"/>
          </p:nvPr>
        </p:nvSpPr>
        <p:spPr>
          <a:xfrm>
            <a:off x="252919" y="1123837"/>
            <a:ext cx="2987992" cy="1214249"/>
          </a:xfrm>
        </p:spPr>
        <p:txBody>
          <a:bodyPr/>
          <a:lstStyle/>
          <a:p>
            <a:r>
              <a:rPr lang="en-US" dirty="0"/>
              <a:t>Simple Linear Regression</a:t>
            </a:r>
          </a:p>
        </p:txBody>
      </p:sp>
      <p:pic>
        <p:nvPicPr>
          <p:cNvPr id="4" name="Content Placeholder 3">
            <a:extLst>
              <a:ext uri="{FF2B5EF4-FFF2-40B4-BE49-F238E27FC236}">
                <a16:creationId xmlns:a16="http://schemas.microsoft.com/office/drawing/2014/main" id="{3D8EAABB-4F34-7A4A-F418-B6A3BED42DFE}"/>
              </a:ext>
            </a:extLst>
          </p:cNvPr>
          <p:cNvPicPr>
            <a:picLocks noGrp="1" noChangeAspect="1"/>
          </p:cNvPicPr>
          <p:nvPr>
            <p:ph idx="1"/>
          </p:nvPr>
        </p:nvPicPr>
        <p:blipFill>
          <a:blip r:embed="rId3"/>
          <a:stretch>
            <a:fillRect/>
          </a:stretch>
        </p:blipFill>
        <p:spPr>
          <a:xfrm>
            <a:off x="3612620" y="780381"/>
            <a:ext cx="4164469" cy="2052939"/>
          </a:xfrm>
          <a:prstGeom prst="rect">
            <a:avLst/>
          </a:prstGeom>
        </p:spPr>
      </p:pic>
      <p:pic>
        <p:nvPicPr>
          <p:cNvPr id="5" name="Picture 4">
            <a:extLst>
              <a:ext uri="{FF2B5EF4-FFF2-40B4-BE49-F238E27FC236}">
                <a16:creationId xmlns:a16="http://schemas.microsoft.com/office/drawing/2014/main" id="{E8796752-AF23-2449-CFCE-D3A12C7948BB}"/>
              </a:ext>
            </a:extLst>
          </p:cNvPr>
          <p:cNvPicPr>
            <a:picLocks noChangeAspect="1"/>
          </p:cNvPicPr>
          <p:nvPr/>
        </p:nvPicPr>
        <p:blipFill>
          <a:blip r:embed="rId4"/>
          <a:stretch>
            <a:fillRect/>
          </a:stretch>
        </p:blipFill>
        <p:spPr>
          <a:xfrm>
            <a:off x="3612620" y="3429001"/>
            <a:ext cx="4164470" cy="2434552"/>
          </a:xfrm>
          <a:prstGeom prst="rect">
            <a:avLst/>
          </a:prstGeom>
        </p:spPr>
      </p:pic>
      <p:pic>
        <p:nvPicPr>
          <p:cNvPr id="6" name="Picture 5">
            <a:extLst>
              <a:ext uri="{FF2B5EF4-FFF2-40B4-BE49-F238E27FC236}">
                <a16:creationId xmlns:a16="http://schemas.microsoft.com/office/drawing/2014/main" id="{9E23FFDD-4AFB-0803-F149-67F27394B370}"/>
              </a:ext>
            </a:extLst>
          </p:cNvPr>
          <p:cNvPicPr>
            <a:picLocks noChangeAspect="1"/>
          </p:cNvPicPr>
          <p:nvPr/>
        </p:nvPicPr>
        <p:blipFill>
          <a:blip r:embed="rId5"/>
          <a:stretch>
            <a:fillRect/>
          </a:stretch>
        </p:blipFill>
        <p:spPr>
          <a:xfrm>
            <a:off x="7777089" y="780381"/>
            <a:ext cx="3991465" cy="2052939"/>
          </a:xfrm>
          <a:prstGeom prst="rect">
            <a:avLst/>
          </a:prstGeom>
        </p:spPr>
      </p:pic>
      <p:pic>
        <p:nvPicPr>
          <p:cNvPr id="7" name="Picture 6">
            <a:extLst>
              <a:ext uri="{FF2B5EF4-FFF2-40B4-BE49-F238E27FC236}">
                <a16:creationId xmlns:a16="http://schemas.microsoft.com/office/drawing/2014/main" id="{5DA3906F-0A77-CC97-D63A-9A27B03A1168}"/>
              </a:ext>
            </a:extLst>
          </p:cNvPr>
          <p:cNvPicPr>
            <a:picLocks noChangeAspect="1"/>
          </p:cNvPicPr>
          <p:nvPr/>
        </p:nvPicPr>
        <p:blipFill>
          <a:blip r:embed="rId6"/>
          <a:stretch>
            <a:fillRect/>
          </a:stretch>
        </p:blipFill>
        <p:spPr>
          <a:xfrm>
            <a:off x="7777089" y="3498637"/>
            <a:ext cx="3991465" cy="2310125"/>
          </a:xfrm>
          <a:prstGeom prst="rect">
            <a:avLst/>
          </a:prstGeom>
        </p:spPr>
      </p:pic>
      <p:sp>
        <p:nvSpPr>
          <p:cNvPr id="9" name="TextBox 8">
            <a:extLst>
              <a:ext uri="{FF2B5EF4-FFF2-40B4-BE49-F238E27FC236}">
                <a16:creationId xmlns:a16="http://schemas.microsoft.com/office/drawing/2014/main" id="{54F7C880-99AB-B706-8AE6-4A2868A0F003}"/>
              </a:ext>
            </a:extLst>
          </p:cNvPr>
          <p:cNvSpPr txBox="1"/>
          <p:nvPr/>
        </p:nvSpPr>
        <p:spPr>
          <a:xfrm>
            <a:off x="122830" y="2833319"/>
            <a:ext cx="3220871"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Among all the regression results, ‘Education’, ‘Mom IQ’, ‘Work PT 1 year’, ‘</a:t>
            </a:r>
            <a:r>
              <a:rPr lang="en-US" dirty="0" err="1">
                <a:solidFill>
                  <a:schemeClr val="bg1"/>
                </a:solidFill>
              </a:rPr>
              <a:t>NoWork</a:t>
            </a:r>
            <a:r>
              <a:rPr lang="en-US" dirty="0">
                <a:solidFill>
                  <a:schemeClr val="bg1"/>
                </a:solidFill>
              </a:rPr>
              <a:t> in 3 year’ outperform other predictors </a:t>
            </a:r>
          </a:p>
          <a:p>
            <a:pPr marL="285750" indent="-285750">
              <a:buFont typeface="Arial" panose="020B0604020202020204" pitchFamily="34" charset="0"/>
              <a:buChar char="•"/>
            </a:pPr>
            <a:r>
              <a:rPr lang="en-US" dirty="0">
                <a:solidFill>
                  <a:schemeClr val="bg1"/>
                </a:solidFill>
              </a:rPr>
              <a:t>Their P-values are significant (less than 0.05) and R-squared are relatively high</a:t>
            </a:r>
          </a:p>
        </p:txBody>
      </p:sp>
      <p:sp>
        <p:nvSpPr>
          <p:cNvPr id="10" name="Rounded Rectangle 9">
            <a:extLst>
              <a:ext uri="{FF2B5EF4-FFF2-40B4-BE49-F238E27FC236}">
                <a16:creationId xmlns:a16="http://schemas.microsoft.com/office/drawing/2014/main" id="{426B0E26-5FCE-328A-1389-084E80EC3E82}"/>
              </a:ext>
            </a:extLst>
          </p:cNvPr>
          <p:cNvSpPr/>
          <p:nvPr/>
        </p:nvSpPr>
        <p:spPr>
          <a:xfrm>
            <a:off x="5999966" y="2207657"/>
            <a:ext cx="626301" cy="625662"/>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D6750727-B5CE-8846-E9DD-EBDE39B2D3CF}"/>
              </a:ext>
            </a:extLst>
          </p:cNvPr>
          <p:cNvSpPr/>
          <p:nvPr/>
        </p:nvSpPr>
        <p:spPr>
          <a:xfrm>
            <a:off x="6083472" y="5148197"/>
            <a:ext cx="630479" cy="695468"/>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3EC989AB-A4E2-CDF1-D29C-2E64B18EB0BA}"/>
              </a:ext>
            </a:extLst>
          </p:cNvPr>
          <p:cNvSpPr/>
          <p:nvPr/>
        </p:nvSpPr>
        <p:spPr>
          <a:xfrm>
            <a:off x="10153995" y="2207657"/>
            <a:ext cx="626301" cy="625662"/>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0A95C7DE-93B0-CAB0-0042-D9FE3D4AA8E3}"/>
              </a:ext>
            </a:extLst>
          </p:cNvPr>
          <p:cNvSpPr/>
          <p:nvPr/>
        </p:nvSpPr>
        <p:spPr>
          <a:xfrm>
            <a:off x="10035434" y="5183100"/>
            <a:ext cx="626301" cy="625662"/>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18951640-33A0-87A5-804E-71F2912E87AA}"/>
              </a:ext>
            </a:extLst>
          </p:cNvPr>
          <p:cNvSpPr/>
          <p:nvPr/>
        </p:nvSpPr>
        <p:spPr>
          <a:xfrm>
            <a:off x="5643797" y="1123837"/>
            <a:ext cx="2133291" cy="152513"/>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232F3519-7F60-B342-90A4-DF4B9109E056}"/>
              </a:ext>
            </a:extLst>
          </p:cNvPr>
          <p:cNvSpPr/>
          <p:nvPr/>
        </p:nvSpPr>
        <p:spPr>
          <a:xfrm>
            <a:off x="9652216" y="1138795"/>
            <a:ext cx="2006384" cy="137555"/>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2D53D242-66E3-FF4C-8A67-AA2E19AE2396}"/>
              </a:ext>
            </a:extLst>
          </p:cNvPr>
          <p:cNvSpPr/>
          <p:nvPr/>
        </p:nvSpPr>
        <p:spPr>
          <a:xfrm>
            <a:off x="5556114" y="3855093"/>
            <a:ext cx="2220974" cy="154932"/>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1AF69D3C-0E25-8CF9-8FF5-BDFB295AC138}"/>
              </a:ext>
            </a:extLst>
          </p:cNvPr>
          <p:cNvSpPr/>
          <p:nvPr/>
        </p:nvSpPr>
        <p:spPr>
          <a:xfrm>
            <a:off x="9720583" y="3855094"/>
            <a:ext cx="2047971" cy="154932"/>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856586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A1676-6FDC-ABAF-2900-66252662881A}"/>
              </a:ext>
            </a:extLst>
          </p:cNvPr>
          <p:cNvSpPr>
            <a:spLocks noGrp="1"/>
          </p:cNvSpPr>
          <p:nvPr>
            <p:ph type="title"/>
          </p:nvPr>
        </p:nvSpPr>
        <p:spPr/>
        <p:txBody>
          <a:bodyPr/>
          <a:lstStyle/>
          <a:p>
            <a:r>
              <a:rPr lang="en-US" dirty="0"/>
              <a:t>Dummy Variable Trap</a:t>
            </a:r>
          </a:p>
        </p:txBody>
      </p:sp>
      <p:sp>
        <p:nvSpPr>
          <p:cNvPr id="3" name="Content Placeholder 2">
            <a:extLst>
              <a:ext uri="{FF2B5EF4-FFF2-40B4-BE49-F238E27FC236}">
                <a16:creationId xmlns:a16="http://schemas.microsoft.com/office/drawing/2014/main" id="{60ABC926-E208-40DD-0685-F71C2F1E4D40}"/>
              </a:ext>
            </a:extLst>
          </p:cNvPr>
          <p:cNvSpPr>
            <a:spLocks noGrp="1"/>
          </p:cNvSpPr>
          <p:nvPr>
            <p:ph idx="1"/>
          </p:nvPr>
        </p:nvSpPr>
        <p:spPr>
          <a:xfrm>
            <a:off x="3858768" y="864108"/>
            <a:ext cx="7205472" cy="1879092"/>
          </a:xfrm>
        </p:spPr>
        <p:txBody>
          <a:bodyPr>
            <a:normAutofit/>
          </a:bodyPr>
          <a:lstStyle/>
          <a:p>
            <a:pPr marL="0" indent="0">
              <a:buNone/>
            </a:pPr>
            <a:r>
              <a:rPr lang="en-US" sz="2400" dirty="0"/>
              <a:t>Before proceed to multiple linear regression, we need to drop one dummy variable to avoid multicollinearity </a:t>
            </a:r>
          </a:p>
        </p:txBody>
      </p:sp>
      <p:pic>
        <p:nvPicPr>
          <p:cNvPr id="5" name="Picture 4">
            <a:extLst>
              <a:ext uri="{FF2B5EF4-FFF2-40B4-BE49-F238E27FC236}">
                <a16:creationId xmlns:a16="http://schemas.microsoft.com/office/drawing/2014/main" id="{234DEE5A-85CB-1170-55AE-19DDD6895EF8}"/>
              </a:ext>
            </a:extLst>
          </p:cNvPr>
          <p:cNvPicPr>
            <a:picLocks noChangeAspect="1"/>
          </p:cNvPicPr>
          <p:nvPr/>
        </p:nvPicPr>
        <p:blipFill>
          <a:blip r:embed="rId3"/>
          <a:stretch>
            <a:fillRect/>
          </a:stretch>
        </p:blipFill>
        <p:spPr>
          <a:xfrm>
            <a:off x="3858768" y="2919221"/>
            <a:ext cx="7504236" cy="3074671"/>
          </a:xfrm>
          <a:prstGeom prst="rect">
            <a:avLst/>
          </a:prstGeom>
        </p:spPr>
      </p:pic>
    </p:spTree>
    <p:extLst>
      <p:ext uri="{BB962C8B-B14F-4D97-AF65-F5344CB8AC3E}">
        <p14:creationId xmlns:p14="http://schemas.microsoft.com/office/powerpoint/2010/main" val="1632490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9B9D2-5C37-B8BC-F01B-6C209C2AE081}"/>
              </a:ext>
            </a:extLst>
          </p:cNvPr>
          <p:cNvSpPr>
            <a:spLocks noGrp="1"/>
          </p:cNvSpPr>
          <p:nvPr>
            <p:ph type="title"/>
          </p:nvPr>
        </p:nvSpPr>
        <p:spPr/>
        <p:txBody>
          <a:bodyPr/>
          <a:lstStyle/>
          <a:p>
            <a:r>
              <a:rPr lang="en-US" dirty="0"/>
              <a:t>Backward Stepwise Selection</a:t>
            </a:r>
          </a:p>
        </p:txBody>
      </p:sp>
      <p:sp>
        <p:nvSpPr>
          <p:cNvPr id="3" name="Content Placeholder 2">
            <a:extLst>
              <a:ext uri="{FF2B5EF4-FFF2-40B4-BE49-F238E27FC236}">
                <a16:creationId xmlns:a16="http://schemas.microsoft.com/office/drawing/2014/main" id="{D3382F6D-26F8-F203-B887-DC4D8AB91918}"/>
              </a:ext>
            </a:extLst>
          </p:cNvPr>
          <p:cNvSpPr>
            <a:spLocks noGrp="1"/>
          </p:cNvSpPr>
          <p:nvPr>
            <p:ph idx="1"/>
          </p:nvPr>
        </p:nvSpPr>
        <p:spPr/>
        <p:txBody>
          <a:bodyPr>
            <a:normAutofit/>
          </a:bodyPr>
          <a:lstStyle/>
          <a:p>
            <a:r>
              <a:rPr lang="en-US" sz="2400" dirty="0"/>
              <a:t>This variable selection method is to begin with a model that contains all variables then starts removing the least significant variables one after the other</a:t>
            </a:r>
          </a:p>
          <a:p>
            <a:r>
              <a:rPr lang="en-US" sz="2400" dirty="0"/>
              <a:t>Consider we only have a relatively small groups of predictors, we will perform it manually</a:t>
            </a:r>
          </a:p>
        </p:txBody>
      </p:sp>
    </p:spTree>
    <p:extLst>
      <p:ext uri="{BB962C8B-B14F-4D97-AF65-F5344CB8AC3E}">
        <p14:creationId xmlns:p14="http://schemas.microsoft.com/office/powerpoint/2010/main" val="3021750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EA66BE-B750-C883-2871-4EBBFCC18420}"/>
              </a:ext>
            </a:extLst>
          </p:cNvPr>
          <p:cNvSpPr>
            <a:spLocks noGrp="1"/>
          </p:cNvSpPr>
          <p:nvPr>
            <p:ph type="title"/>
          </p:nvPr>
        </p:nvSpPr>
        <p:spPr>
          <a:xfrm>
            <a:off x="8280736" y="1405464"/>
            <a:ext cx="3242383" cy="4690532"/>
          </a:xfrm>
        </p:spPr>
        <p:txBody>
          <a:bodyPr anchor="b">
            <a:normAutofit/>
          </a:bodyPr>
          <a:lstStyle/>
          <a:p>
            <a:pPr algn="r"/>
            <a:r>
              <a:rPr lang="en-US">
                <a:solidFill>
                  <a:schemeClr val="accent1"/>
                </a:solidFill>
              </a:rPr>
              <a:t>Cognitive Test Example</a:t>
            </a:r>
          </a:p>
        </p:txBody>
      </p:sp>
      <p:sp>
        <p:nvSpPr>
          <p:cNvPr id="10" name="Rectangle 9">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60F6F7C3-87AC-896D-BAD8-554105459199}"/>
              </a:ext>
            </a:extLst>
          </p:cNvPr>
          <p:cNvSpPr>
            <a:spLocks noGrp="1"/>
          </p:cNvSpPr>
          <p:nvPr>
            <p:ph idx="1"/>
          </p:nvPr>
        </p:nvSpPr>
        <p:spPr>
          <a:xfrm>
            <a:off x="1447802" y="1405464"/>
            <a:ext cx="6682071" cy="4690532"/>
          </a:xfrm>
        </p:spPr>
        <p:txBody>
          <a:bodyPr anchor="t">
            <a:normAutofit/>
          </a:bodyPr>
          <a:lstStyle/>
          <a:p>
            <a:pPr>
              <a:buFont typeface="Arial" panose="020B0604020202020204" pitchFamily="34" charset="0"/>
              <a:buChar char="•"/>
            </a:pPr>
            <a:r>
              <a:rPr lang="en-US" b="1" i="0">
                <a:effectLst/>
              </a:rPr>
              <a:t>Montreal Cognitive Assessment (MoCA):</a:t>
            </a:r>
            <a:r>
              <a:rPr lang="en-US" b="0" i="0">
                <a:effectLst/>
              </a:rPr>
              <a:t> This test involves memorizing a short list of words, naming objects shown in pictures, copying shapes and performing other tasks. This test takes about 15 minutes to complete.</a:t>
            </a:r>
          </a:p>
          <a:p>
            <a:pPr>
              <a:buFont typeface="Arial" panose="020B0604020202020204" pitchFamily="34" charset="0"/>
              <a:buChar char="•"/>
            </a:pPr>
            <a:r>
              <a:rPr lang="en-US" b="1" i="0">
                <a:effectLst/>
              </a:rPr>
              <a:t>Mini-Mental State Exam (MMSE):</a:t>
            </a:r>
            <a:r>
              <a:rPr lang="en-US" b="0" i="0">
                <a:effectLst/>
              </a:rPr>
              <a:t> This test involves counting backward, identifying objects in the room, stating the date and other common, well-known facts. This test takes about 10 minutes.</a:t>
            </a:r>
          </a:p>
          <a:p>
            <a:pPr>
              <a:buFont typeface="Arial" panose="020B0604020202020204" pitchFamily="34" charset="0"/>
              <a:buChar char="•"/>
            </a:pPr>
            <a:r>
              <a:rPr lang="en-US" b="1" i="0">
                <a:effectLst/>
              </a:rPr>
              <a:t>Mini-Cog:</a:t>
            </a:r>
            <a:r>
              <a:rPr lang="en-US" b="0" i="0">
                <a:effectLst/>
              </a:rPr>
              <a:t> This test involves memorizing and recalling a three-word list of unrelated words and drawing a circle clock — adding all time points, then drawing hands to show a specific time. This test is the shortest (under three minutes) and easiest to complete.</a:t>
            </a:r>
          </a:p>
        </p:txBody>
      </p:sp>
      <p:sp>
        <p:nvSpPr>
          <p:cNvPr id="12" name="Rectangle 11">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4407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FCC3D-B5C3-F64B-2A91-10AC7A644024}"/>
              </a:ext>
            </a:extLst>
          </p:cNvPr>
          <p:cNvSpPr>
            <a:spLocks noGrp="1"/>
          </p:cNvSpPr>
          <p:nvPr>
            <p:ph type="title"/>
          </p:nvPr>
        </p:nvSpPr>
        <p:spPr/>
        <p:txBody>
          <a:bodyPr/>
          <a:lstStyle/>
          <a:p>
            <a:r>
              <a:rPr lang="en-US" dirty="0"/>
              <a:t>Multiple Linear Regression</a:t>
            </a:r>
          </a:p>
        </p:txBody>
      </p:sp>
      <p:pic>
        <p:nvPicPr>
          <p:cNvPr id="4" name="Content Placeholder 3">
            <a:extLst>
              <a:ext uri="{FF2B5EF4-FFF2-40B4-BE49-F238E27FC236}">
                <a16:creationId xmlns:a16="http://schemas.microsoft.com/office/drawing/2014/main" id="{9BBCCD0E-453C-C5E3-E476-2BB547C012F4}"/>
              </a:ext>
            </a:extLst>
          </p:cNvPr>
          <p:cNvPicPr>
            <a:picLocks noGrp="1" noChangeAspect="1"/>
          </p:cNvPicPr>
          <p:nvPr>
            <p:ph idx="1"/>
          </p:nvPr>
        </p:nvPicPr>
        <p:blipFill>
          <a:blip r:embed="rId3"/>
          <a:stretch>
            <a:fillRect/>
          </a:stretch>
        </p:blipFill>
        <p:spPr>
          <a:xfrm>
            <a:off x="3624271" y="2141536"/>
            <a:ext cx="8013650" cy="2119568"/>
          </a:xfrm>
          <a:prstGeom prst="rect">
            <a:avLst/>
          </a:prstGeom>
        </p:spPr>
      </p:pic>
    </p:spTree>
    <p:extLst>
      <p:ext uri="{BB962C8B-B14F-4D97-AF65-F5344CB8AC3E}">
        <p14:creationId xmlns:p14="http://schemas.microsoft.com/office/powerpoint/2010/main" val="2948842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157B2-D205-9747-02EC-4463735BA77A}"/>
              </a:ext>
            </a:extLst>
          </p:cNvPr>
          <p:cNvSpPr>
            <a:spLocks noGrp="1"/>
          </p:cNvSpPr>
          <p:nvPr>
            <p:ph type="title"/>
          </p:nvPr>
        </p:nvSpPr>
        <p:spPr/>
        <p:txBody>
          <a:bodyPr/>
          <a:lstStyle/>
          <a:p>
            <a:r>
              <a:rPr lang="en-US" dirty="0"/>
              <a:t>Full Model (including all predictors)</a:t>
            </a:r>
          </a:p>
        </p:txBody>
      </p:sp>
      <p:sp>
        <p:nvSpPr>
          <p:cNvPr id="3" name="Content Placeholder 2">
            <a:extLst>
              <a:ext uri="{FF2B5EF4-FFF2-40B4-BE49-F238E27FC236}">
                <a16:creationId xmlns:a16="http://schemas.microsoft.com/office/drawing/2014/main" id="{AD370542-D84F-3DC9-1BA3-97637F1336D9}"/>
              </a:ext>
            </a:extLst>
          </p:cNvPr>
          <p:cNvSpPr>
            <a:spLocks noGrp="1"/>
          </p:cNvSpPr>
          <p:nvPr>
            <p:ph idx="1"/>
          </p:nvPr>
        </p:nvSpPr>
        <p:spPr>
          <a:xfrm>
            <a:off x="8297577" y="737978"/>
            <a:ext cx="3365500" cy="5382041"/>
          </a:xfrm>
        </p:spPr>
        <p:txBody>
          <a:bodyPr/>
          <a:lstStyle/>
          <a:p>
            <a:r>
              <a:rPr lang="en-US" dirty="0"/>
              <a:t>From the full model, we can tell that ‘Mom Age’  has the highest P-value(0.517&gt;0.05) indicating the least significant predictor, so we are going  to drop this variable</a:t>
            </a:r>
          </a:p>
        </p:txBody>
      </p:sp>
      <p:pic>
        <p:nvPicPr>
          <p:cNvPr id="4" name="Picture 3">
            <a:extLst>
              <a:ext uri="{FF2B5EF4-FFF2-40B4-BE49-F238E27FC236}">
                <a16:creationId xmlns:a16="http://schemas.microsoft.com/office/drawing/2014/main" id="{D6E0EE4F-2032-487F-E56D-DE2AFE634EDC}"/>
              </a:ext>
            </a:extLst>
          </p:cNvPr>
          <p:cNvPicPr>
            <a:picLocks noChangeAspect="1"/>
          </p:cNvPicPr>
          <p:nvPr/>
        </p:nvPicPr>
        <p:blipFill>
          <a:blip r:embed="rId3"/>
          <a:stretch>
            <a:fillRect/>
          </a:stretch>
        </p:blipFill>
        <p:spPr>
          <a:xfrm>
            <a:off x="3661593" y="733407"/>
            <a:ext cx="4530149" cy="5382041"/>
          </a:xfrm>
          <a:prstGeom prst="rect">
            <a:avLst/>
          </a:prstGeom>
        </p:spPr>
      </p:pic>
      <p:sp>
        <p:nvSpPr>
          <p:cNvPr id="6" name="Rounded Rectangle 5">
            <a:extLst>
              <a:ext uri="{FF2B5EF4-FFF2-40B4-BE49-F238E27FC236}">
                <a16:creationId xmlns:a16="http://schemas.microsoft.com/office/drawing/2014/main" id="{9F883D14-B7E3-DB19-2AF0-AE373511C8B2}"/>
              </a:ext>
            </a:extLst>
          </p:cNvPr>
          <p:cNvSpPr/>
          <p:nvPr/>
        </p:nvSpPr>
        <p:spPr>
          <a:xfrm>
            <a:off x="3661592" y="4500282"/>
            <a:ext cx="4530149" cy="179294"/>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78423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FD0AA1-F5AB-2060-E848-0258C3218A24}"/>
              </a:ext>
            </a:extLst>
          </p:cNvPr>
          <p:cNvPicPr>
            <a:picLocks noChangeAspect="1"/>
          </p:cNvPicPr>
          <p:nvPr/>
        </p:nvPicPr>
        <p:blipFill>
          <a:blip r:embed="rId3"/>
          <a:stretch>
            <a:fillRect/>
          </a:stretch>
        </p:blipFill>
        <p:spPr>
          <a:xfrm>
            <a:off x="3663223" y="737977"/>
            <a:ext cx="4634354" cy="5382041"/>
          </a:xfrm>
          <a:prstGeom prst="rect">
            <a:avLst/>
          </a:prstGeom>
        </p:spPr>
      </p:pic>
      <p:sp>
        <p:nvSpPr>
          <p:cNvPr id="2" name="Title 1">
            <a:extLst>
              <a:ext uri="{FF2B5EF4-FFF2-40B4-BE49-F238E27FC236}">
                <a16:creationId xmlns:a16="http://schemas.microsoft.com/office/drawing/2014/main" id="{DA1157B2-D205-9747-02EC-4463735BA77A}"/>
              </a:ext>
            </a:extLst>
          </p:cNvPr>
          <p:cNvSpPr>
            <a:spLocks noGrp="1"/>
          </p:cNvSpPr>
          <p:nvPr>
            <p:ph type="title"/>
          </p:nvPr>
        </p:nvSpPr>
        <p:spPr/>
        <p:txBody>
          <a:bodyPr/>
          <a:lstStyle/>
          <a:p>
            <a:r>
              <a:rPr lang="en-US" dirty="0"/>
              <a:t>Revised Model (after dropping ‘Mom Age’)</a:t>
            </a:r>
          </a:p>
        </p:txBody>
      </p:sp>
      <p:sp>
        <p:nvSpPr>
          <p:cNvPr id="3" name="Content Placeholder 2">
            <a:extLst>
              <a:ext uri="{FF2B5EF4-FFF2-40B4-BE49-F238E27FC236}">
                <a16:creationId xmlns:a16="http://schemas.microsoft.com/office/drawing/2014/main" id="{AD370542-D84F-3DC9-1BA3-97637F1336D9}"/>
              </a:ext>
            </a:extLst>
          </p:cNvPr>
          <p:cNvSpPr>
            <a:spLocks noGrp="1"/>
          </p:cNvSpPr>
          <p:nvPr>
            <p:ph idx="1"/>
          </p:nvPr>
        </p:nvSpPr>
        <p:spPr>
          <a:xfrm>
            <a:off x="8297577" y="737978"/>
            <a:ext cx="3365500" cy="5382041"/>
          </a:xfrm>
        </p:spPr>
        <p:txBody>
          <a:bodyPr/>
          <a:lstStyle/>
          <a:p>
            <a:r>
              <a:rPr lang="en-US" dirty="0"/>
              <a:t>From the full model, we can tell that ‘Work in 2/3 year’  has the highest P-value(0.377&gt;0.05) indicating the least significant predictor, so we are going  to drop this variable</a:t>
            </a:r>
          </a:p>
        </p:txBody>
      </p:sp>
      <p:sp>
        <p:nvSpPr>
          <p:cNvPr id="7" name="Rounded Rectangle 6">
            <a:extLst>
              <a:ext uri="{FF2B5EF4-FFF2-40B4-BE49-F238E27FC236}">
                <a16:creationId xmlns:a16="http://schemas.microsoft.com/office/drawing/2014/main" id="{568690E6-07C6-3276-FBB9-E7752222E115}"/>
              </a:ext>
            </a:extLst>
          </p:cNvPr>
          <p:cNvSpPr/>
          <p:nvPr/>
        </p:nvSpPr>
        <p:spPr>
          <a:xfrm>
            <a:off x="3702833" y="4748477"/>
            <a:ext cx="4594743" cy="209005"/>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73030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4F2F12-72B7-1C4B-4DF5-F75485DA74B5}"/>
              </a:ext>
            </a:extLst>
          </p:cNvPr>
          <p:cNvPicPr>
            <a:picLocks noChangeAspect="1"/>
          </p:cNvPicPr>
          <p:nvPr/>
        </p:nvPicPr>
        <p:blipFill>
          <a:blip r:embed="rId3"/>
          <a:stretch>
            <a:fillRect/>
          </a:stretch>
        </p:blipFill>
        <p:spPr>
          <a:xfrm>
            <a:off x="3663224" y="769981"/>
            <a:ext cx="4639348" cy="5350038"/>
          </a:xfrm>
          <a:prstGeom prst="rect">
            <a:avLst/>
          </a:prstGeom>
        </p:spPr>
      </p:pic>
      <p:sp>
        <p:nvSpPr>
          <p:cNvPr id="2" name="Title 1">
            <a:extLst>
              <a:ext uri="{FF2B5EF4-FFF2-40B4-BE49-F238E27FC236}">
                <a16:creationId xmlns:a16="http://schemas.microsoft.com/office/drawing/2014/main" id="{DA1157B2-D205-9747-02EC-4463735BA77A}"/>
              </a:ext>
            </a:extLst>
          </p:cNvPr>
          <p:cNvSpPr>
            <a:spLocks noGrp="1"/>
          </p:cNvSpPr>
          <p:nvPr>
            <p:ph type="title"/>
          </p:nvPr>
        </p:nvSpPr>
        <p:spPr/>
        <p:txBody>
          <a:bodyPr/>
          <a:lstStyle/>
          <a:p>
            <a:r>
              <a:rPr lang="en-US" dirty="0"/>
              <a:t>Revised Model (after dropping ‘Work in 2/3 year ’)</a:t>
            </a:r>
          </a:p>
        </p:txBody>
      </p:sp>
      <p:sp>
        <p:nvSpPr>
          <p:cNvPr id="3" name="Content Placeholder 2">
            <a:extLst>
              <a:ext uri="{FF2B5EF4-FFF2-40B4-BE49-F238E27FC236}">
                <a16:creationId xmlns:a16="http://schemas.microsoft.com/office/drawing/2014/main" id="{AD370542-D84F-3DC9-1BA3-97637F1336D9}"/>
              </a:ext>
            </a:extLst>
          </p:cNvPr>
          <p:cNvSpPr>
            <a:spLocks noGrp="1"/>
          </p:cNvSpPr>
          <p:nvPr>
            <p:ph idx="1"/>
          </p:nvPr>
        </p:nvSpPr>
        <p:spPr>
          <a:xfrm>
            <a:off x="8297577" y="737978"/>
            <a:ext cx="3365500" cy="5382041"/>
          </a:xfrm>
        </p:spPr>
        <p:txBody>
          <a:bodyPr/>
          <a:lstStyle/>
          <a:p>
            <a:r>
              <a:rPr lang="en-US" dirty="0"/>
              <a:t>From the full model, we can tell that ‘Work FT 1 year’  has the highest P-value(0.219&gt;0.05) indicating the least significant predictor, so we are going  to drop this variable</a:t>
            </a:r>
          </a:p>
        </p:txBody>
      </p:sp>
      <p:sp>
        <p:nvSpPr>
          <p:cNvPr id="7" name="Rounded Rectangle 6">
            <a:extLst>
              <a:ext uri="{FF2B5EF4-FFF2-40B4-BE49-F238E27FC236}">
                <a16:creationId xmlns:a16="http://schemas.microsoft.com/office/drawing/2014/main" id="{8586784B-3898-A898-AD56-74F1CBA980F6}"/>
              </a:ext>
            </a:extLst>
          </p:cNvPr>
          <p:cNvSpPr/>
          <p:nvPr/>
        </p:nvSpPr>
        <p:spPr>
          <a:xfrm>
            <a:off x="3663224" y="4882948"/>
            <a:ext cx="4594743" cy="209005"/>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36403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9C77BC-DE3F-0D21-B249-52BC30580CA3}"/>
              </a:ext>
            </a:extLst>
          </p:cNvPr>
          <p:cNvPicPr>
            <a:picLocks noChangeAspect="1"/>
          </p:cNvPicPr>
          <p:nvPr/>
        </p:nvPicPr>
        <p:blipFill>
          <a:blip r:embed="rId3"/>
          <a:stretch>
            <a:fillRect/>
          </a:stretch>
        </p:blipFill>
        <p:spPr>
          <a:xfrm>
            <a:off x="3571420" y="762057"/>
            <a:ext cx="4837229" cy="5357962"/>
          </a:xfrm>
          <a:prstGeom prst="rect">
            <a:avLst/>
          </a:prstGeom>
        </p:spPr>
      </p:pic>
      <p:sp>
        <p:nvSpPr>
          <p:cNvPr id="2" name="Title 1">
            <a:extLst>
              <a:ext uri="{FF2B5EF4-FFF2-40B4-BE49-F238E27FC236}">
                <a16:creationId xmlns:a16="http://schemas.microsoft.com/office/drawing/2014/main" id="{DA1157B2-D205-9747-02EC-4463735BA77A}"/>
              </a:ext>
            </a:extLst>
          </p:cNvPr>
          <p:cNvSpPr>
            <a:spLocks noGrp="1"/>
          </p:cNvSpPr>
          <p:nvPr>
            <p:ph type="title"/>
          </p:nvPr>
        </p:nvSpPr>
        <p:spPr/>
        <p:txBody>
          <a:bodyPr/>
          <a:lstStyle/>
          <a:p>
            <a:r>
              <a:rPr lang="en-US" dirty="0"/>
              <a:t>Revised Model (after dropping ‘Work FT 1year ’)</a:t>
            </a:r>
          </a:p>
        </p:txBody>
      </p:sp>
      <p:sp>
        <p:nvSpPr>
          <p:cNvPr id="3" name="Content Placeholder 2">
            <a:extLst>
              <a:ext uri="{FF2B5EF4-FFF2-40B4-BE49-F238E27FC236}">
                <a16:creationId xmlns:a16="http://schemas.microsoft.com/office/drawing/2014/main" id="{AD370542-D84F-3DC9-1BA3-97637F1336D9}"/>
              </a:ext>
            </a:extLst>
          </p:cNvPr>
          <p:cNvSpPr>
            <a:spLocks noGrp="1"/>
          </p:cNvSpPr>
          <p:nvPr>
            <p:ph idx="1"/>
          </p:nvPr>
        </p:nvSpPr>
        <p:spPr>
          <a:xfrm>
            <a:off x="8297577" y="737978"/>
            <a:ext cx="3365500" cy="5382041"/>
          </a:xfrm>
        </p:spPr>
        <p:txBody>
          <a:bodyPr/>
          <a:lstStyle/>
          <a:p>
            <a:r>
              <a:rPr lang="en-US" dirty="0"/>
              <a:t>From the full model, we can tell that ‘</a:t>
            </a:r>
            <a:r>
              <a:rPr lang="en-US" dirty="0" err="1"/>
              <a:t>NoWork</a:t>
            </a:r>
            <a:r>
              <a:rPr lang="en-US" dirty="0"/>
              <a:t> in 3 year’  has the highest P-value(0.275&gt;0.05) indicating the least significant predictor, so we are going  to drop this variable</a:t>
            </a:r>
          </a:p>
        </p:txBody>
      </p:sp>
      <p:sp>
        <p:nvSpPr>
          <p:cNvPr id="7" name="Rounded Rectangle 6">
            <a:extLst>
              <a:ext uri="{FF2B5EF4-FFF2-40B4-BE49-F238E27FC236}">
                <a16:creationId xmlns:a16="http://schemas.microsoft.com/office/drawing/2014/main" id="{56AE923F-B1BE-11A7-0C05-F2BD402901F5}"/>
              </a:ext>
            </a:extLst>
          </p:cNvPr>
          <p:cNvSpPr/>
          <p:nvPr/>
        </p:nvSpPr>
        <p:spPr>
          <a:xfrm>
            <a:off x="3571421" y="4805949"/>
            <a:ext cx="4837228" cy="191936"/>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02840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C36E70-D22D-0A18-C05B-96859EC882C7}"/>
              </a:ext>
            </a:extLst>
          </p:cNvPr>
          <p:cNvPicPr>
            <a:picLocks noChangeAspect="1"/>
          </p:cNvPicPr>
          <p:nvPr/>
        </p:nvPicPr>
        <p:blipFill>
          <a:blip r:embed="rId3"/>
          <a:stretch>
            <a:fillRect/>
          </a:stretch>
        </p:blipFill>
        <p:spPr>
          <a:xfrm>
            <a:off x="3571421" y="757571"/>
            <a:ext cx="4726156" cy="5382041"/>
          </a:xfrm>
          <a:prstGeom prst="rect">
            <a:avLst/>
          </a:prstGeom>
        </p:spPr>
      </p:pic>
      <p:sp>
        <p:nvSpPr>
          <p:cNvPr id="2" name="Title 1">
            <a:extLst>
              <a:ext uri="{FF2B5EF4-FFF2-40B4-BE49-F238E27FC236}">
                <a16:creationId xmlns:a16="http://schemas.microsoft.com/office/drawing/2014/main" id="{DA1157B2-D205-9747-02EC-4463735BA77A}"/>
              </a:ext>
            </a:extLst>
          </p:cNvPr>
          <p:cNvSpPr>
            <a:spLocks noGrp="1"/>
          </p:cNvSpPr>
          <p:nvPr>
            <p:ph type="title"/>
          </p:nvPr>
        </p:nvSpPr>
        <p:spPr/>
        <p:txBody>
          <a:bodyPr/>
          <a:lstStyle/>
          <a:p>
            <a:r>
              <a:rPr lang="en-US" dirty="0"/>
              <a:t>Revised Model (after dropping ‘</a:t>
            </a:r>
            <a:r>
              <a:rPr lang="en-US" dirty="0" err="1"/>
              <a:t>NoWork</a:t>
            </a:r>
            <a:r>
              <a:rPr lang="en-US" dirty="0"/>
              <a:t> in 3year ’)</a:t>
            </a:r>
          </a:p>
        </p:txBody>
      </p:sp>
      <p:sp>
        <p:nvSpPr>
          <p:cNvPr id="3" name="Content Placeholder 2">
            <a:extLst>
              <a:ext uri="{FF2B5EF4-FFF2-40B4-BE49-F238E27FC236}">
                <a16:creationId xmlns:a16="http://schemas.microsoft.com/office/drawing/2014/main" id="{AD370542-D84F-3DC9-1BA3-97637F1336D9}"/>
              </a:ext>
            </a:extLst>
          </p:cNvPr>
          <p:cNvSpPr>
            <a:spLocks noGrp="1"/>
          </p:cNvSpPr>
          <p:nvPr>
            <p:ph idx="1"/>
          </p:nvPr>
        </p:nvSpPr>
        <p:spPr>
          <a:xfrm>
            <a:off x="8297577" y="737978"/>
            <a:ext cx="3365500" cy="5382041"/>
          </a:xfrm>
        </p:spPr>
        <p:txBody>
          <a:bodyPr/>
          <a:lstStyle/>
          <a:p>
            <a:r>
              <a:rPr lang="en-US" dirty="0"/>
              <a:t>Now we have all the significant inputs and a relatively high Adjusted R-squared for our model</a:t>
            </a:r>
          </a:p>
        </p:txBody>
      </p:sp>
      <p:sp>
        <p:nvSpPr>
          <p:cNvPr id="7" name="Rounded Rectangle 6">
            <a:extLst>
              <a:ext uri="{FF2B5EF4-FFF2-40B4-BE49-F238E27FC236}">
                <a16:creationId xmlns:a16="http://schemas.microsoft.com/office/drawing/2014/main" id="{901DF8B4-8963-0F97-596E-36CD96148474}"/>
              </a:ext>
            </a:extLst>
          </p:cNvPr>
          <p:cNvSpPr/>
          <p:nvPr/>
        </p:nvSpPr>
        <p:spPr>
          <a:xfrm>
            <a:off x="5904411" y="2324100"/>
            <a:ext cx="2393166" cy="228024"/>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92AA4C06-42EE-3945-B612-8D5AE4AFB0B0}"/>
              </a:ext>
            </a:extLst>
          </p:cNvPr>
          <p:cNvSpPr/>
          <p:nvPr/>
        </p:nvSpPr>
        <p:spPr>
          <a:xfrm>
            <a:off x="6400800" y="3953436"/>
            <a:ext cx="510988" cy="1147482"/>
          </a:xfrm>
          <a:prstGeom prst="roundRect">
            <a:avLst/>
          </a:prstGeom>
          <a:solidFill>
            <a:schemeClr val="lt1">
              <a:alpha val="0"/>
            </a:schemeClr>
          </a:solidFill>
          <a:ln w="34925"/>
          <a:effectLst>
            <a:glow>
              <a:schemeClr val="accent1">
                <a:alpha val="40000"/>
              </a:schemeClr>
            </a:glow>
            <a:outerShdw blurRad="50800" dist="50800" dir="5400000" sx="1000" sy="1000" algn="ctr" rotWithShape="0">
              <a:srgbClr val="000000">
                <a:alpha val="43137"/>
              </a:srgbClr>
            </a:outerShdw>
            <a:reflection stA="45000" endPos="0" dist="50800" dir="5400000" sy="-100000" algn="bl" rotWithShape="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323362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AB07-DB3C-08E3-5A75-AC70B3416621}"/>
              </a:ext>
            </a:extLst>
          </p:cNvPr>
          <p:cNvSpPr>
            <a:spLocks noGrp="1"/>
          </p:cNvSpPr>
          <p:nvPr>
            <p:ph type="title"/>
          </p:nvPr>
        </p:nvSpPr>
        <p:spPr>
          <a:xfrm>
            <a:off x="252919" y="1123837"/>
            <a:ext cx="2947482" cy="1283461"/>
          </a:xfrm>
        </p:spPr>
        <p:txBody>
          <a:bodyPr vert="horz" lIns="91440" tIns="45720" rIns="91440" bIns="45720" rtlCol="0" anchor="b">
            <a:normAutofit/>
          </a:bodyPr>
          <a:lstStyle/>
          <a:p>
            <a:r>
              <a:rPr lang="en-US" spc="-100" dirty="0"/>
              <a:t>Interaction Term Analysis</a:t>
            </a:r>
          </a:p>
        </p:txBody>
      </p:sp>
      <p:sp>
        <p:nvSpPr>
          <p:cNvPr id="3" name="Content Placeholder 2">
            <a:extLst>
              <a:ext uri="{FF2B5EF4-FFF2-40B4-BE49-F238E27FC236}">
                <a16:creationId xmlns:a16="http://schemas.microsoft.com/office/drawing/2014/main" id="{D368F2FF-C75C-1196-C10A-8A8E37255872}"/>
              </a:ext>
            </a:extLst>
          </p:cNvPr>
          <p:cNvSpPr>
            <a:spLocks noGrp="1"/>
          </p:cNvSpPr>
          <p:nvPr>
            <p:ph idx="1"/>
          </p:nvPr>
        </p:nvSpPr>
        <p:spPr>
          <a:xfrm>
            <a:off x="252919" y="3429000"/>
            <a:ext cx="2563433" cy="2199971"/>
          </a:xfrm>
        </p:spPr>
        <p:txBody>
          <a:bodyPr vert="horz" lIns="91440" tIns="45720" rIns="91440" bIns="45720" rtlCol="0" anchor="t">
            <a:normAutofit/>
          </a:bodyPr>
          <a:lstStyle/>
          <a:p>
            <a:pPr marL="0" indent="0">
              <a:buNone/>
            </a:pPr>
            <a:r>
              <a:rPr lang="en-US" sz="2400" dirty="0">
                <a:solidFill>
                  <a:srgbClr val="FFFFFF"/>
                </a:solidFill>
              </a:rPr>
              <a:t>Box plot to see the distribution of Mom IQ under different Education Group</a:t>
            </a:r>
          </a:p>
        </p:txBody>
      </p:sp>
      <p:pic>
        <p:nvPicPr>
          <p:cNvPr id="4" name="Picture 3">
            <a:extLst>
              <a:ext uri="{FF2B5EF4-FFF2-40B4-BE49-F238E27FC236}">
                <a16:creationId xmlns:a16="http://schemas.microsoft.com/office/drawing/2014/main" id="{378E2848-BDE5-3A26-AC65-2BBE214C3FC7}"/>
              </a:ext>
            </a:extLst>
          </p:cNvPr>
          <p:cNvPicPr>
            <a:picLocks noChangeAspect="1"/>
          </p:cNvPicPr>
          <p:nvPr/>
        </p:nvPicPr>
        <p:blipFill>
          <a:blip r:embed="rId3"/>
          <a:stretch>
            <a:fillRect/>
          </a:stretch>
        </p:blipFill>
        <p:spPr>
          <a:xfrm>
            <a:off x="4142876" y="859162"/>
            <a:ext cx="6818635" cy="5139675"/>
          </a:xfrm>
          <a:prstGeom prst="rect">
            <a:avLst/>
          </a:prstGeom>
        </p:spPr>
      </p:pic>
    </p:spTree>
    <p:extLst>
      <p:ext uri="{BB962C8B-B14F-4D97-AF65-F5344CB8AC3E}">
        <p14:creationId xmlns:p14="http://schemas.microsoft.com/office/powerpoint/2010/main" val="91627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AB07-DB3C-08E3-5A75-AC70B3416621}"/>
              </a:ext>
            </a:extLst>
          </p:cNvPr>
          <p:cNvSpPr>
            <a:spLocks noGrp="1"/>
          </p:cNvSpPr>
          <p:nvPr>
            <p:ph type="title"/>
          </p:nvPr>
        </p:nvSpPr>
        <p:spPr>
          <a:xfrm>
            <a:off x="252919" y="1123837"/>
            <a:ext cx="2947482" cy="1283461"/>
          </a:xfrm>
        </p:spPr>
        <p:txBody>
          <a:bodyPr vert="horz" lIns="91440" tIns="45720" rIns="91440" bIns="45720" rtlCol="0" anchor="b">
            <a:normAutofit/>
          </a:bodyPr>
          <a:lstStyle/>
          <a:p>
            <a:r>
              <a:rPr lang="en-US" spc="-100" dirty="0"/>
              <a:t>Interaction Term Analysis</a:t>
            </a:r>
          </a:p>
        </p:txBody>
      </p:sp>
      <p:sp>
        <p:nvSpPr>
          <p:cNvPr id="3" name="Content Placeholder 2">
            <a:extLst>
              <a:ext uri="{FF2B5EF4-FFF2-40B4-BE49-F238E27FC236}">
                <a16:creationId xmlns:a16="http://schemas.microsoft.com/office/drawing/2014/main" id="{D368F2FF-C75C-1196-C10A-8A8E37255872}"/>
              </a:ext>
            </a:extLst>
          </p:cNvPr>
          <p:cNvSpPr>
            <a:spLocks noGrp="1"/>
          </p:cNvSpPr>
          <p:nvPr>
            <p:ph idx="1"/>
          </p:nvPr>
        </p:nvSpPr>
        <p:spPr>
          <a:xfrm>
            <a:off x="252919" y="3429000"/>
            <a:ext cx="2563433" cy="2199971"/>
          </a:xfrm>
        </p:spPr>
        <p:txBody>
          <a:bodyPr vert="horz" lIns="91440" tIns="45720" rIns="91440" bIns="45720" rtlCol="0" anchor="t">
            <a:normAutofit/>
          </a:bodyPr>
          <a:lstStyle/>
          <a:p>
            <a:pPr marL="0" indent="0">
              <a:buNone/>
            </a:pPr>
            <a:r>
              <a:rPr lang="en-US" sz="2400" dirty="0">
                <a:solidFill>
                  <a:srgbClr val="FFFFFF"/>
                </a:solidFill>
              </a:rPr>
              <a:t>Interaction Plot for Mom IQ and Child IQ under different Education group</a:t>
            </a:r>
          </a:p>
        </p:txBody>
      </p:sp>
      <p:pic>
        <p:nvPicPr>
          <p:cNvPr id="4" name="Picture 3">
            <a:extLst>
              <a:ext uri="{FF2B5EF4-FFF2-40B4-BE49-F238E27FC236}">
                <a16:creationId xmlns:a16="http://schemas.microsoft.com/office/drawing/2014/main" id="{1851E716-5AFB-7A24-2976-F6A4360D03F2}"/>
              </a:ext>
            </a:extLst>
          </p:cNvPr>
          <p:cNvPicPr>
            <a:picLocks noChangeAspect="1"/>
          </p:cNvPicPr>
          <p:nvPr/>
        </p:nvPicPr>
        <p:blipFill>
          <a:blip r:embed="rId3"/>
          <a:stretch>
            <a:fillRect/>
          </a:stretch>
        </p:blipFill>
        <p:spPr>
          <a:xfrm>
            <a:off x="4308019" y="464819"/>
            <a:ext cx="6506737" cy="5928361"/>
          </a:xfrm>
          <a:prstGeom prst="rect">
            <a:avLst/>
          </a:prstGeom>
        </p:spPr>
      </p:pic>
    </p:spTree>
    <p:extLst>
      <p:ext uri="{BB962C8B-B14F-4D97-AF65-F5344CB8AC3E}">
        <p14:creationId xmlns:p14="http://schemas.microsoft.com/office/powerpoint/2010/main" val="3948233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AB07-DB3C-08E3-5A75-AC70B3416621}"/>
              </a:ext>
            </a:extLst>
          </p:cNvPr>
          <p:cNvSpPr>
            <a:spLocks noGrp="1"/>
          </p:cNvSpPr>
          <p:nvPr>
            <p:ph type="title"/>
          </p:nvPr>
        </p:nvSpPr>
        <p:spPr>
          <a:xfrm>
            <a:off x="252919" y="1123837"/>
            <a:ext cx="2947482" cy="1283461"/>
          </a:xfrm>
        </p:spPr>
        <p:txBody>
          <a:bodyPr vert="horz" lIns="91440" tIns="45720" rIns="91440" bIns="45720" rtlCol="0" anchor="b">
            <a:normAutofit/>
          </a:bodyPr>
          <a:lstStyle/>
          <a:p>
            <a:r>
              <a:rPr lang="en-US" spc="-100" dirty="0"/>
              <a:t>Interaction Term Analysis</a:t>
            </a:r>
          </a:p>
        </p:txBody>
      </p:sp>
      <p:sp>
        <p:nvSpPr>
          <p:cNvPr id="3" name="Content Placeholder 2">
            <a:extLst>
              <a:ext uri="{FF2B5EF4-FFF2-40B4-BE49-F238E27FC236}">
                <a16:creationId xmlns:a16="http://schemas.microsoft.com/office/drawing/2014/main" id="{D368F2FF-C75C-1196-C10A-8A8E37255872}"/>
              </a:ext>
            </a:extLst>
          </p:cNvPr>
          <p:cNvSpPr>
            <a:spLocks noGrp="1"/>
          </p:cNvSpPr>
          <p:nvPr>
            <p:ph idx="1"/>
          </p:nvPr>
        </p:nvSpPr>
        <p:spPr>
          <a:xfrm>
            <a:off x="252919" y="3429000"/>
            <a:ext cx="2563433" cy="2199971"/>
          </a:xfrm>
        </p:spPr>
        <p:txBody>
          <a:bodyPr vert="horz" lIns="91440" tIns="45720" rIns="91440" bIns="45720" rtlCol="0" anchor="t">
            <a:normAutofit/>
          </a:bodyPr>
          <a:lstStyle/>
          <a:p>
            <a:pPr marL="0" indent="0">
              <a:buNone/>
            </a:pPr>
            <a:r>
              <a:rPr lang="en-US" sz="2400" dirty="0">
                <a:solidFill>
                  <a:srgbClr val="FFFFFF"/>
                </a:solidFill>
              </a:rPr>
              <a:t>KDE plot to visualize how Mom IQ and Education relates to child IQ</a:t>
            </a:r>
          </a:p>
        </p:txBody>
      </p:sp>
      <p:pic>
        <p:nvPicPr>
          <p:cNvPr id="5" name="Picture 4">
            <a:extLst>
              <a:ext uri="{FF2B5EF4-FFF2-40B4-BE49-F238E27FC236}">
                <a16:creationId xmlns:a16="http://schemas.microsoft.com/office/drawing/2014/main" id="{AA2D7B29-67B4-4556-0CE1-7491877D703C}"/>
              </a:ext>
            </a:extLst>
          </p:cNvPr>
          <p:cNvPicPr>
            <a:picLocks noChangeAspect="1"/>
          </p:cNvPicPr>
          <p:nvPr/>
        </p:nvPicPr>
        <p:blipFill>
          <a:blip r:embed="rId3"/>
          <a:stretch>
            <a:fillRect/>
          </a:stretch>
        </p:blipFill>
        <p:spPr>
          <a:xfrm>
            <a:off x="5025390" y="626143"/>
            <a:ext cx="5636514" cy="5605713"/>
          </a:xfrm>
          <a:prstGeom prst="rect">
            <a:avLst/>
          </a:prstGeom>
        </p:spPr>
      </p:pic>
    </p:spTree>
    <p:extLst>
      <p:ext uri="{BB962C8B-B14F-4D97-AF65-F5344CB8AC3E}">
        <p14:creationId xmlns:p14="http://schemas.microsoft.com/office/powerpoint/2010/main" val="1885097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F536B-B8D6-1177-952E-2F9517F67CEA}"/>
              </a:ext>
            </a:extLst>
          </p:cNvPr>
          <p:cNvSpPr>
            <a:spLocks noGrp="1"/>
          </p:cNvSpPr>
          <p:nvPr>
            <p:ph type="title"/>
          </p:nvPr>
        </p:nvSpPr>
        <p:spPr/>
        <p:txBody>
          <a:bodyPr/>
          <a:lstStyle/>
          <a:p>
            <a:r>
              <a:rPr lang="en-US" dirty="0"/>
              <a:t>Multiple Linear Regression with Interaction Term</a:t>
            </a:r>
          </a:p>
        </p:txBody>
      </p:sp>
      <p:pic>
        <p:nvPicPr>
          <p:cNvPr id="4" name="Content Placeholder 3">
            <a:extLst>
              <a:ext uri="{FF2B5EF4-FFF2-40B4-BE49-F238E27FC236}">
                <a16:creationId xmlns:a16="http://schemas.microsoft.com/office/drawing/2014/main" id="{E4CF548E-AE73-F1BC-7213-05CBA251E108}"/>
              </a:ext>
            </a:extLst>
          </p:cNvPr>
          <p:cNvPicPr>
            <a:picLocks noGrp="1" noChangeAspect="1"/>
          </p:cNvPicPr>
          <p:nvPr>
            <p:ph idx="1"/>
          </p:nvPr>
        </p:nvPicPr>
        <p:blipFill>
          <a:blip r:embed="rId3"/>
          <a:stretch>
            <a:fillRect/>
          </a:stretch>
        </p:blipFill>
        <p:spPr>
          <a:xfrm>
            <a:off x="3682239" y="733407"/>
            <a:ext cx="4624768" cy="5382042"/>
          </a:xfrm>
          <a:prstGeom prst="rect">
            <a:avLst/>
          </a:prstGeom>
        </p:spPr>
      </p:pic>
      <p:sp>
        <p:nvSpPr>
          <p:cNvPr id="6" name="Content Placeholder 2">
            <a:extLst>
              <a:ext uri="{FF2B5EF4-FFF2-40B4-BE49-F238E27FC236}">
                <a16:creationId xmlns:a16="http://schemas.microsoft.com/office/drawing/2014/main" id="{35F57632-A104-28F6-3B56-89D8731A8773}"/>
              </a:ext>
            </a:extLst>
          </p:cNvPr>
          <p:cNvSpPr txBox="1">
            <a:spLocks/>
          </p:cNvSpPr>
          <p:nvPr/>
        </p:nvSpPr>
        <p:spPr>
          <a:xfrm>
            <a:off x="8573581" y="833628"/>
            <a:ext cx="3365500" cy="5382041"/>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dirty="0"/>
              <a:t>From the result, we can tell that all P-values are less than 0.05 meaning all predictors in this model are significant</a:t>
            </a:r>
          </a:p>
          <a:p>
            <a:r>
              <a:rPr lang="en-US" dirty="0"/>
              <a:t>Adjusted R-squared increased from 0.211 to 0.225 which indicates model is a better fit with interaction term</a:t>
            </a:r>
          </a:p>
        </p:txBody>
      </p:sp>
      <p:sp>
        <p:nvSpPr>
          <p:cNvPr id="7" name="Rounded Rectangle 6">
            <a:extLst>
              <a:ext uri="{FF2B5EF4-FFF2-40B4-BE49-F238E27FC236}">
                <a16:creationId xmlns:a16="http://schemas.microsoft.com/office/drawing/2014/main" id="{0449A618-2C70-88D1-E1D2-E5462A79B9D9}"/>
              </a:ext>
            </a:extLst>
          </p:cNvPr>
          <p:cNvSpPr/>
          <p:nvPr/>
        </p:nvSpPr>
        <p:spPr>
          <a:xfrm>
            <a:off x="5913841" y="2247900"/>
            <a:ext cx="2393166" cy="184404"/>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04F1E3A0-C3B2-57D6-8D56-37E545B60898}"/>
              </a:ext>
            </a:extLst>
          </p:cNvPr>
          <p:cNvSpPr/>
          <p:nvPr/>
        </p:nvSpPr>
        <p:spPr>
          <a:xfrm>
            <a:off x="6400800" y="3825385"/>
            <a:ext cx="603504" cy="1200623"/>
          </a:xfrm>
          <a:prstGeom prst="roundRect">
            <a:avLst/>
          </a:prstGeom>
          <a:solidFill>
            <a:schemeClr val="lt1">
              <a:alpha val="0"/>
            </a:schemeClr>
          </a:solidFill>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7794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B7862-3F69-CD8B-6DB1-B310FF7F59DC}"/>
              </a:ext>
            </a:extLst>
          </p:cNvPr>
          <p:cNvSpPr>
            <a:spLocks noGrp="1"/>
          </p:cNvSpPr>
          <p:nvPr>
            <p:ph type="title"/>
          </p:nvPr>
        </p:nvSpPr>
        <p:spPr/>
        <p:txBody>
          <a:bodyPr/>
          <a:lstStyle/>
          <a:p>
            <a:r>
              <a:rPr lang="en-US"/>
              <a:t>Introduction </a:t>
            </a:r>
            <a:endParaRPr lang="en-US" dirty="0"/>
          </a:p>
        </p:txBody>
      </p:sp>
      <p:graphicFrame>
        <p:nvGraphicFramePr>
          <p:cNvPr id="5" name="Content Placeholder 2">
            <a:extLst>
              <a:ext uri="{FF2B5EF4-FFF2-40B4-BE49-F238E27FC236}">
                <a16:creationId xmlns:a16="http://schemas.microsoft.com/office/drawing/2014/main" id="{7209EABC-D31F-37B5-F483-A6C09F7C2DC5}"/>
              </a:ext>
            </a:extLst>
          </p:cNvPr>
          <p:cNvGraphicFramePr>
            <a:graphicFrameLocks noGrp="1"/>
          </p:cNvGraphicFramePr>
          <p:nvPr>
            <p:ph idx="1"/>
            <p:extLst>
              <p:ext uri="{D42A27DB-BD31-4B8C-83A1-F6EECF244321}">
                <p14:modId xmlns:p14="http://schemas.microsoft.com/office/powerpoint/2010/main" val="1615211153"/>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5938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9081A5F-DC7C-C701-2ADF-57B6553BE3E9}"/>
              </a:ext>
            </a:extLst>
          </p:cNvPr>
          <p:cNvSpPr>
            <a:spLocks noGrp="1"/>
          </p:cNvSpPr>
          <p:nvPr>
            <p:ph type="title"/>
          </p:nvPr>
        </p:nvSpPr>
        <p:spPr>
          <a:xfrm>
            <a:off x="494260" y="1683144"/>
            <a:ext cx="2774922" cy="3491712"/>
          </a:xfrm>
        </p:spPr>
        <p:txBody>
          <a:bodyPr>
            <a:normAutofit/>
          </a:bodyPr>
          <a:lstStyle/>
          <a:p>
            <a:r>
              <a:rPr lang="en-US" dirty="0"/>
              <a:t>Evaluate Model’s Ability to Predict Future Value</a:t>
            </a:r>
          </a:p>
        </p:txBody>
      </p:sp>
      <p:graphicFrame>
        <p:nvGraphicFramePr>
          <p:cNvPr id="18" name="Content Placeholder 2">
            <a:extLst>
              <a:ext uri="{FF2B5EF4-FFF2-40B4-BE49-F238E27FC236}">
                <a16:creationId xmlns:a16="http://schemas.microsoft.com/office/drawing/2014/main" id="{3B4FD6D0-2FC8-5014-9123-0CB4D884EBAB}"/>
              </a:ext>
            </a:extLst>
          </p:cNvPr>
          <p:cNvGraphicFramePr>
            <a:graphicFrameLocks noGrp="1"/>
          </p:cNvGraphicFramePr>
          <p:nvPr>
            <p:ph idx="1"/>
          </p:nvPr>
        </p:nvGraphicFramePr>
        <p:xfrm>
          <a:off x="4361606" y="1683143"/>
          <a:ext cx="6627377" cy="3491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98059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9081A5F-DC7C-C701-2ADF-57B6553BE3E9}"/>
              </a:ext>
            </a:extLst>
          </p:cNvPr>
          <p:cNvSpPr>
            <a:spLocks noGrp="1"/>
          </p:cNvSpPr>
          <p:nvPr>
            <p:ph type="title"/>
          </p:nvPr>
        </p:nvSpPr>
        <p:spPr>
          <a:xfrm>
            <a:off x="494260" y="1683144"/>
            <a:ext cx="2774922" cy="3491712"/>
          </a:xfrm>
        </p:spPr>
        <p:txBody>
          <a:bodyPr>
            <a:normAutofit/>
          </a:bodyPr>
          <a:lstStyle/>
          <a:p>
            <a:r>
              <a:rPr lang="en-US" dirty="0"/>
              <a:t>Evaluate Model’s Ability to Predict Future Value</a:t>
            </a:r>
          </a:p>
        </p:txBody>
      </p:sp>
      <p:graphicFrame>
        <p:nvGraphicFramePr>
          <p:cNvPr id="18" name="Content Placeholder 2">
            <a:extLst>
              <a:ext uri="{FF2B5EF4-FFF2-40B4-BE49-F238E27FC236}">
                <a16:creationId xmlns:a16="http://schemas.microsoft.com/office/drawing/2014/main" id="{3B4FD6D0-2FC8-5014-9123-0CB4D884EBAB}"/>
              </a:ext>
            </a:extLst>
          </p:cNvPr>
          <p:cNvGraphicFramePr>
            <a:graphicFrameLocks noGrp="1"/>
          </p:cNvGraphicFramePr>
          <p:nvPr>
            <p:ph idx="1"/>
            <p:extLst>
              <p:ext uri="{D42A27DB-BD31-4B8C-83A1-F6EECF244321}">
                <p14:modId xmlns:p14="http://schemas.microsoft.com/office/powerpoint/2010/main" val="4142220101"/>
              </p:ext>
            </p:extLst>
          </p:nvPr>
        </p:nvGraphicFramePr>
        <p:xfrm>
          <a:off x="4361606" y="1683143"/>
          <a:ext cx="6627377" cy="3491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4F45FC77-A315-C928-7819-F16EC7DFA2DA}"/>
              </a:ext>
            </a:extLst>
          </p:cNvPr>
          <p:cNvPicPr>
            <a:picLocks noChangeAspect="1"/>
          </p:cNvPicPr>
          <p:nvPr/>
        </p:nvPicPr>
        <p:blipFill>
          <a:blip r:embed="rId8"/>
          <a:stretch>
            <a:fillRect/>
          </a:stretch>
        </p:blipFill>
        <p:spPr>
          <a:xfrm>
            <a:off x="3764944" y="4517758"/>
            <a:ext cx="8437138" cy="1578242"/>
          </a:xfrm>
          <a:prstGeom prst="rect">
            <a:avLst/>
          </a:prstGeom>
        </p:spPr>
      </p:pic>
    </p:spTree>
    <p:extLst>
      <p:ext uri="{BB962C8B-B14F-4D97-AF65-F5344CB8AC3E}">
        <p14:creationId xmlns:p14="http://schemas.microsoft.com/office/powerpoint/2010/main" val="3515481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9081A5F-DC7C-C701-2ADF-57B6553BE3E9}"/>
              </a:ext>
            </a:extLst>
          </p:cNvPr>
          <p:cNvSpPr>
            <a:spLocks noGrp="1"/>
          </p:cNvSpPr>
          <p:nvPr>
            <p:ph type="title"/>
          </p:nvPr>
        </p:nvSpPr>
        <p:spPr>
          <a:xfrm>
            <a:off x="494260" y="1683144"/>
            <a:ext cx="2774922" cy="3491712"/>
          </a:xfrm>
        </p:spPr>
        <p:txBody>
          <a:bodyPr>
            <a:normAutofit/>
          </a:bodyPr>
          <a:lstStyle/>
          <a:p>
            <a:r>
              <a:rPr lang="en-US" dirty="0"/>
              <a:t>Evaluate Model’s Ability to Predict Future Value</a:t>
            </a:r>
          </a:p>
        </p:txBody>
      </p:sp>
      <p:graphicFrame>
        <p:nvGraphicFramePr>
          <p:cNvPr id="18" name="Content Placeholder 2">
            <a:extLst>
              <a:ext uri="{FF2B5EF4-FFF2-40B4-BE49-F238E27FC236}">
                <a16:creationId xmlns:a16="http://schemas.microsoft.com/office/drawing/2014/main" id="{3B4FD6D0-2FC8-5014-9123-0CB4D884EBAB}"/>
              </a:ext>
            </a:extLst>
          </p:cNvPr>
          <p:cNvGraphicFramePr>
            <a:graphicFrameLocks noGrp="1"/>
          </p:cNvGraphicFramePr>
          <p:nvPr>
            <p:ph idx="1"/>
            <p:extLst>
              <p:ext uri="{D42A27DB-BD31-4B8C-83A1-F6EECF244321}">
                <p14:modId xmlns:p14="http://schemas.microsoft.com/office/powerpoint/2010/main" val="3082213530"/>
              </p:ext>
            </p:extLst>
          </p:nvPr>
        </p:nvGraphicFramePr>
        <p:xfrm>
          <a:off x="4361606" y="1683143"/>
          <a:ext cx="6627377" cy="3491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E435C3A5-23E5-212B-7CEC-3ECDDB61D15B}"/>
              </a:ext>
            </a:extLst>
          </p:cNvPr>
          <p:cNvPicPr>
            <a:picLocks noChangeAspect="1"/>
          </p:cNvPicPr>
          <p:nvPr/>
        </p:nvPicPr>
        <p:blipFill>
          <a:blip r:embed="rId8"/>
          <a:stretch>
            <a:fillRect/>
          </a:stretch>
        </p:blipFill>
        <p:spPr>
          <a:xfrm>
            <a:off x="4160072" y="4375643"/>
            <a:ext cx="5607014" cy="2080021"/>
          </a:xfrm>
          <a:prstGeom prst="rect">
            <a:avLst/>
          </a:prstGeom>
        </p:spPr>
      </p:pic>
    </p:spTree>
    <p:extLst>
      <p:ext uri="{BB962C8B-B14F-4D97-AF65-F5344CB8AC3E}">
        <p14:creationId xmlns:p14="http://schemas.microsoft.com/office/powerpoint/2010/main" val="8010843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9081A5F-DC7C-C701-2ADF-57B6553BE3E9}"/>
              </a:ext>
            </a:extLst>
          </p:cNvPr>
          <p:cNvSpPr>
            <a:spLocks noGrp="1"/>
          </p:cNvSpPr>
          <p:nvPr>
            <p:ph type="title"/>
          </p:nvPr>
        </p:nvSpPr>
        <p:spPr>
          <a:xfrm>
            <a:off x="494260" y="1683144"/>
            <a:ext cx="2774922" cy="3491712"/>
          </a:xfrm>
        </p:spPr>
        <p:txBody>
          <a:bodyPr>
            <a:normAutofit/>
          </a:bodyPr>
          <a:lstStyle/>
          <a:p>
            <a:r>
              <a:rPr lang="en-US" dirty="0"/>
              <a:t>Evaluate Model’s Ability to Predict Future Value</a:t>
            </a:r>
          </a:p>
        </p:txBody>
      </p:sp>
      <p:graphicFrame>
        <p:nvGraphicFramePr>
          <p:cNvPr id="18" name="Content Placeholder 2">
            <a:extLst>
              <a:ext uri="{FF2B5EF4-FFF2-40B4-BE49-F238E27FC236}">
                <a16:creationId xmlns:a16="http://schemas.microsoft.com/office/drawing/2014/main" id="{3B4FD6D0-2FC8-5014-9123-0CB4D884EBAB}"/>
              </a:ext>
            </a:extLst>
          </p:cNvPr>
          <p:cNvGraphicFramePr>
            <a:graphicFrameLocks noGrp="1"/>
          </p:cNvGraphicFramePr>
          <p:nvPr>
            <p:ph idx="1"/>
            <p:extLst>
              <p:ext uri="{D42A27DB-BD31-4B8C-83A1-F6EECF244321}">
                <p14:modId xmlns:p14="http://schemas.microsoft.com/office/powerpoint/2010/main" val="3972530151"/>
              </p:ext>
            </p:extLst>
          </p:nvPr>
        </p:nvGraphicFramePr>
        <p:xfrm>
          <a:off x="4361606" y="1683143"/>
          <a:ext cx="6627377" cy="3491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94A223E7-E715-73BC-E79F-741693012CFC}"/>
              </a:ext>
            </a:extLst>
          </p:cNvPr>
          <p:cNvPicPr>
            <a:picLocks noChangeAspect="1"/>
          </p:cNvPicPr>
          <p:nvPr/>
        </p:nvPicPr>
        <p:blipFill>
          <a:blip r:embed="rId8"/>
          <a:stretch>
            <a:fillRect/>
          </a:stretch>
        </p:blipFill>
        <p:spPr>
          <a:xfrm>
            <a:off x="7014692" y="4745622"/>
            <a:ext cx="4676566" cy="847204"/>
          </a:xfrm>
          <a:prstGeom prst="rect">
            <a:avLst/>
          </a:prstGeom>
        </p:spPr>
      </p:pic>
    </p:spTree>
    <p:extLst>
      <p:ext uri="{BB962C8B-B14F-4D97-AF65-F5344CB8AC3E}">
        <p14:creationId xmlns:p14="http://schemas.microsoft.com/office/powerpoint/2010/main" val="29448375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5CF2FC8-D184-4B10-83A5-61FC2148BE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848"/>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84B68D7-694C-46B0-6850-CF0C8BBD1D35}"/>
              </a:ext>
            </a:extLst>
          </p:cNvPr>
          <p:cNvSpPr>
            <a:spLocks noGrp="1"/>
          </p:cNvSpPr>
          <p:nvPr>
            <p:ph type="title"/>
          </p:nvPr>
        </p:nvSpPr>
        <p:spPr>
          <a:xfrm>
            <a:off x="289248" y="1123837"/>
            <a:ext cx="5124000" cy="2005342"/>
          </a:xfrm>
        </p:spPr>
        <p:txBody>
          <a:bodyPr>
            <a:noAutofit/>
          </a:bodyPr>
          <a:lstStyle/>
          <a:p>
            <a:r>
              <a:rPr lang="en-US" dirty="0"/>
              <a:t>Scatter Plot of </a:t>
            </a:r>
            <a:br>
              <a:rPr lang="en-US" dirty="0"/>
            </a:br>
            <a:r>
              <a:rPr lang="en-US" dirty="0"/>
              <a:t>Real Test Values </a:t>
            </a:r>
            <a:br>
              <a:rPr lang="en-US" dirty="0"/>
            </a:br>
            <a:r>
              <a:rPr lang="en-US" dirty="0"/>
              <a:t>vs. </a:t>
            </a:r>
            <a:br>
              <a:rPr lang="en-US" dirty="0"/>
            </a:br>
            <a:r>
              <a:rPr lang="en-US" dirty="0"/>
              <a:t>Predicted Values</a:t>
            </a:r>
          </a:p>
        </p:txBody>
      </p:sp>
      <p:sp>
        <p:nvSpPr>
          <p:cNvPr id="3" name="Content Placeholder 2">
            <a:extLst>
              <a:ext uri="{FF2B5EF4-FFF2-40B4-BE49-F238E27FC236}">
                <a16:creationId xmlns:a16="http://schemas.microsoft.com/office/drawing/2014/main" id="{352E34B1-7F71-6CA0-1987-6859CEBF3218}"/>
              </a:ext>
            </a:extLst>
          </p:cNvPr>
          <p:cNvSpPr>
            <a:spLocks noGrp="1"/>
          </p:cNvSpPr>
          <p:nvPr>
            <p:ph idx="1"/>
          </p:nvPr>
        </p:nvSpPr>
        <p:spPr>
          <a:xfrm>
            <a:off x="289249" y="3428999"/>
            <a:ext cx="4739951" cy="2355981"/>
          </a:xfrm>
        </p:spPr>
        <p:txBody>
          <a:bodyPr anchor="t">
            <a:normAutofit/>
          </a:bodyPr>
          <a:lstStyle/>
          <a:p>
            <a:r>
              <a:rPr lang="en-US" sz="2400" dirty="0">
                <a:solidFill>
                  <a:srgbClr val="FFFFFF"/>
                </a:solidFill>
              </a:rPr>
              <a:t>The scatter plots shows Predicted vs. Test Value not to be perfectly linear. This may due to insufficient sample</a:t>
            </a:r>
          </a:p>
        </p:txBody>
      </p:sp>
      <p:pic>
        <p:nvPicPr>
          <p:cNvPr id="4" name="Picture 3">
            <a:extLst>
              <a:ext uri="{FF2B5EF4-FFF2-40B4-BE49-F238E27FC236}">
                <a16:creationId xmlns:a16="http://schemas.microsoft.com/office/drawing/2014/main" id="{DC568DA5-53DD-2F1E-62A9-6DEDEB7D751D}"/>
              </a:ext>
            </a:extLst>
          </p:cNvPr>
          <p:cNvPicPr>
            <a:picLocks noChangeAspect="1"/>
          </p:cNvPicPr>
          <p:nvPr/>
        </p:nvPicPr>
        <p:blipFill>
          <a:blip r:embed="rId3"/>
          <a:stretch>
            <a:fillRect/>
          </a:stretch>
        </p:blipFill>
        <p:spPr>
          <a:xfrm>
            <a:off x="6092890" y="1568591"/>
            <a:ext cx="5238340" cy="3701163"/>
          </a:xfrm>
          <a:prstGeom prst="rect">
            <a:avLst/>
          </a:prstGeom>
        </p:spPr>
      </p:pic>
    </p:spTree>
    <p:extLst>
      <p:ext uri="{BB962C8B-B14F-4D97-AF65-F5344CB8AC3E}">
        <p14:creationId xmlns:p14="http://schemas.microsoft.com/office/powerpoint/2010/main" val="3033436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2E81D-BBAF-CEA7-5C1A-5182CA3EE665}"/>
              </a:ext>
            </a:extLst>
          </p:cNvPr>
          <p:cNvSpPr>
            <a:spLocks noGrp="1"/>
          </p:cNvSpPr>
          <p:nvPr>
            <p:ph type="title"/>
          </p:nvPr>
        </p:nvSpPr>
        <p:spPr/>
        <p:txBody>
          <a:bodyPr/>
          <a:lstStyle/>
          <a:p>
            <a:r>
              <a:rPr lang="en-US" dirty="0"/>
              <a:t>MAE, RMSE, and R</a:t>
            </a:r>
            <a:r>
              <a:rPr lang="en-US" baseline="30000" dirty="0"/>
              <a:t>2</a:t>
            </a:r>
          </a:p>
        </p:txBody>
      </p:sp>
      <p:sp>
        <p:nvSpPr>
          <p:cNvPr id="3" name="Content Placeholder 2">
            <a:extLst>
              <a:ext uri="{FF2B5EF4-FFF2-40B4-BE49-F238E27FC236}">
                <a16:creationId xmlns:a16="http://schemas.microsoft.com/office/drawing/2014/main" id="{5C4A524A-19F6-3DF2-EED5-870E50819B9B}"/>
              </a:ext>
            </a:extLst>
          </p:cNvPr>
          <p:cNvSpPr>
            <a:spLocks noGrp="1"/>
          </p:cNvSpPr>
          <p:nvPr>
            <p:ph idx="1"/>
          </p:nvPr>
        </p:nvSpPr>
        <p:spPr>
          <a:xfrm>
            <a:off x="3869265" y="2387890"/>
            <a:ext cx="7317356" cy="1133856"/>
          </a:xfrm>
        </p:spPr>
        <p:txBody>
          <a:bodyPr>
            <a:normAutofit lnSpcReduction="10000"/>
          </a:bodyPr>
          <a:lstStyle/>
          <a:p>
            <a:r>
              <a:rPr lang="en-US" dirty="0"/>
              <a:t>We want MAE (Mean Absolute Error) and RMSE(Root Mean Squared Error) to be lower meaning the model more likely to predict data accurately. In this case, both MAE and RMSE are not low enough </a:t>
            </a:r>
          </a:p>
        </p:txBody>
      </p:sp>
      <p:pic>
        <p:nvPicPr>
          <p:cNvPr id="4" name="Picture 3">
            <a:extLst>
              <a:ext uri="{FF2B5EF4-FFF2-40B4-BE49-F238E27FC236}">
                <a16:creationId xmlns:a16="http://schemas.microsoft.com/office/drawing/2014/main" id="{1577CF46-A700-7619-6966-0F5F44E73BF7}"/>
              </a:ext>
            </a:extLst>
          </p:cNvPr>
          <p:cNvPicPr>
            <a:picLocks noChangeAspect="1"/>
          </p:cNvPicPr>
          <p:nvPr/>
        </p:nvPicPr>
        <p:blipFill>
          <a:blip r:embed="rId3"/>
          <a:stretch>
            <a:fillRect/>
          </a:stretch>
        </p:blipFill>
        <p:spPr>
          <a:xfrm>
            <a:off x="3869267" y="873252"/>
            <a:ext cx="7317357" cy="1485900"/>
          </a:xfrm>
          <a:prstGeom prst="rect">
            <a:avLst/>
          </a:prstGeom>
        </p:spPr>
      </p:pic>
      <p:pic>
        <p:nvPicPr>
          <p:cNvPr id="5" name="Picture 4">
            <a:extLst>
              <a:ext uri="{FF2B5EF4-FFF2-40B4-BE49-F238E27FC236}">
                <a16:creationId xmlns:a16="http://schemas.microsoft.com/office/drawing/2014/main" id="{978F336A-A947-15A1-A282-CB87C601DE5E}"/>
              </a:ext>
            </a:extLst>
          </p:cNvPr>
          <p:cNvPicPr>
            <a:picLocks noChangeAspect="1"/>
          </p:cNvPicPr>
          <p:nvPr/>
        </p:nvPicPr>
        <p:blipFill>
          <a:blip r:embed="rId4"/>
          <a:stretch>
            <a:fillRect/>
          </a:stretch>
        </p:blipFill>
        <p:spPr>
          <a:xfrm>
            <a:off x="3869265" y="3652375"/>
            <a:ext cx="7317355" cy="1237762"/>
          </a:xfrm>
          <a:prstGeom prst="rect">
            <a:avLst/>
          </a:prstGeom>
        </p:spPr>
      </p:pic>
      <p:sp>
        <p:nvSpPr>
          <p:cNvPr id="7" name="Content Placeholder 2">
            <a:extLst>
              <a:ext uri="{FF2B5EF4-FFF2-40B4-BE49-F238E27FC236}">
                <a16:creationId xmlns:a16="http://schemas.microsoft.com/office/drawing/2014/main" id="{BB238679-990C-765F-C68B-3A5457D9FB42}"/>
              </a:ext>
            </a:extLst>
          </p:cNvPr>
          <p:cNvSpPr txBox="1">
            <a:spLocks/>
          </p:cNvSpPr>
          <p:nvPr/>
        </p:nvSpPr>
        <p:spPr>
          <a:xfrm>
            <a:off x="3869265" y="4871849"/>
            <a:ext cx="7317356" cy="113385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dirty="0"/>
          </a:p>
        </p:txBody>
      </p:sp>
      <p:sp>
        <p:nvSpPr>
          <p:cNvPr id="8" name="Content Placeholder 2">
            <a:extLst>
              <a:ext uri="{FF2B5EF4-FFF2-40B4-BE49-F238E27FC236}">
                <a16:creationId xmlns:a16="http://schemas.microsoft.com/office/drawing/2014/main" id="{167DA887-72D9-FBBA-2325-BD31C749BDC7}"/>
              </a:ext>
            </a:extLst>
          </p:cNvPr>
          <p:cNvSpPr txBox="1">
            <a:spLocks/>
          </p:cNvSpPr>
          <p:nvPr/>
        </p:nvSpPr>
        <p:spPr>
          <a:xfrm>
            <a:off x="3869264" y="4850892"/>
            <a:ext cx="7317356" cy="113385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dirty="0"/>
              <a:t>R-squared measures the proportion of a dependent variable is explained by the independent variables in our model. In this case, it is 23.58% which is not ideal for a good predictive model</a:t>
            </a:r>
          </a:p>
        </p:txBody>
      </p:sp>
    </p:spTree>
    <p:extLst>
      <p:ext uri="{BB962C8B-B14F-4D97-AF65-F5344CB8AC3E}">
        <p14:creationId xmlns:p14="http://schemas.microsoft.com/office/powerpoint/2010/main" val="2736034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788F4-4667-144B-6BE6-4FA5D788830A}"/>
              </a:ext>
            </a:extLst>
          </p:cNvPr>
          <p:cNvSpPr>
            <a:spLocks noGrp="1"/>
          </p:cNvSpPr>
          <p:nvPr>
            <p:ph type="title"/>
          </p:nvPr>
        </p:nvSpPr>
        <p:spPr/>
        <p:txBody>
          <a:bodyPr/>
          <a:lstStyle/>
          <a:p>
            <a:r>
              <a:rPr lang="en-US" dirty="0"/>
              <a:t>Residuals Analysis</a:t>
            </a:r>
          </a:p>
        </p:txBody>
      </p:sp>
      <p:sp>
        <p:nvSpPr>
          <p:cNvPr id="3" name="Content Placeholder 2">
            <a:extLst>
              <a:ext uri="{FF2B5EF4-FFF2-40B4-BE49-F238E27FC236}">
                <a16:creationId xmlns:a16="http://schemas.microsoft.com/office/drawing/2014/main" id="{4F4D6803-A34F-FE90-C2B0-7E7441040D47}"/>
              </a:ext>
            </a:extLst>
          </p:cNvPr>
          <p:cNvSpPr>
            <a:spLocks noGrp="1"/>
          </p:cNvSpPr>
          <p:nvPr>
            <p:ph idx="1"/>
          </p:nvPr>
        </p:nvSpPr>
        <p:spPr>
          <a:xfrm>
            <a:off x="3869268" y="4676524"/>
            <a:ext cx="6763848" cy="1308224"/>
          </a:xfrm>
        </p:spPr>
        <p:txBody>
          <a:bodyPr>
            <a:normAutofit/>
          </a:bodyPr>
          <a:lstStyle/>
          <a:p>
            <a:pPr marL="0" indent="0">
              <a:buNone/>
            </a:pPr>
            <a:r>
              <a:rPr lang="en-US" sz="2400" dirty="0"/>
              <a:t>From the plot, the residuals seem to be normally distributed which is a good sign</a:t>
            </a:r>
          </a:p>
        </p:txBody>
      </p:sp>
      <p:pic>
        <p:nvPicPr>
          <p:cNvPr id="4" name="Picture 3">
            <a:extLst>
              <a:ext uri="{FF2B5EF4-FFF2-40B4-BE49-F238E27FC236}">
                <a16:creationId xmlns:a16="http://schemas.microsoft.com/office/drawing/2014/main" id="{A7B52EAB-8066-ABF3-50A0-7AB610CA6654}"/>
              </a:ext>
            </a:extLst>
          </p:cNvPr>
          <p:cNvPicPr>
            <a:picLocks noChangeAspect="1"/>
          </p:cNvPicPr>
          <p:nvPr/>
        </p:nvPicPr>
        <p:blipFill>
          <a:blip r:embed="rId3"/>
          <a:stretch>
            <a:fillRect/>
          </a:stretch>
        </p:blipFill>
        <p:spPr>
          <a:xfrm>
            <a:off x="4007784" y="873252"/>
            <a:ext cx="6763848" cy="3803272"/>
          </a:xfrm>
          <a:prstGeom prst="rect">
            <a:avLst/>
          </a:prstGeom>
        </p:spPr>
      </p:pic>
    </p:spTree>
    <p:extLst>
      <p:ext uri="{BB962C8B-B14F-4D97-AF65-F5344CB8AC3E}">
        <p14:creationId xmlns:p14="http://schemas.microsoft.com/office/powerpoint/2010/main" val="4283127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0D579-150F-1898-18DC-D8BAD42A753A}"/>
              </a:ext>
            </a:extLst>
          </p:cNvPr>
          <p:cNvSpPr>
            <a:spLocks noGrp="1"/>
          </p:cNvSpPr>
          <p:nvPr>
            <p:ph type="title"/>
          </p:nvPr>
        </p:nvSpPr>
        <p:spPr/>
        <p:txBody>
          <a:bodyPr/>
          <a:lstStyle/>
          <a:p>
            <a:r>
              <a:rPr lang="en-US" dirty="0"/>
              <a:t>Coefficients Interpretation</a:t>
            </a:r>
          </a:p>
        </p:txBody>
      </p:sp>
      <p:graphicFrame>
        <p:nvGraphicFramePr>
          <p:cNvPr id="16" name="Content Placeholder 2">
            <a:extLst>
              <a:ext uri="{FF2B5EF4-FFF2-40B4-BE49-F238E27FC236}">
                <a16:creationId xmlns:a16="http://schemas.microsoft.com/office/drawing/2014/main" id="{1575E12A-F296-8E2D-A4A9-B34432D45422}"/>
              </a:ext>
            </a:extLst>
          </p:cNvPr>
          <p:cNvGraphicFramePr>
            <a:graphicFrameLocks noGrp="1"/>
          </p:cNvGraphicFramePr>
          <p:nvPr>
            <p:ph idx="1"/>
            <p:extLst>
              <p:ext uri="{D42A27DB-BD31-4B8C-83A1-F6EECF244321}">
                <p14:modId xmlns:p14="http://schemas.microsoft.com/office/powerpoint/2010/main" val="683983658"/>
              </p:ext>
            </p:extLst>
          </p:nvPr>
        </p:nvGraphicFramePr>
        <p:xfrm>
          <a:off x="3407079" y="776614"/>
          <a:ext cx="8532001" cy="5202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Table&#10;&#10;Description automatically generated">
            <a:extLst>
              <a:ext uri="{FF2B5EF4-FFF2-40B4-BE49-F238E27FC236}">
                <a16:creationId xmlns:a16="http://schemas.microsoft.com/office/drawing/2014/main" id="{2CC1EA99-395F-8CFB-A6EE-B23DDA26CE5C}"/>
              </a:ext>
            </a:extLst>
          </p:cNvPr>
          <p:cNvPicPr>
            <a:picLocks noChangeAspect="1"/>
          </p:cNvPicPr>
          <p:nvPr/>
        </p:nvPicPr>
        <p:blipFill>
          <a:blip r:embed="rId8"/>
          <a:stretch>
            <a:fillRect/>
          </a:stretch>
        </p:blipFill>
        <p:spPr>
          <a:xfrm>
            <a:off x="3858958" y="776614"/>
            <a:ext cx="3170251" cy="2277223"/>
          </a:xfrm>
          <a:prstGeom prst="rect">
            <a:avLst/>
          </a:prstGeom>
        </p:spPr>
      </p:pic>
      <p:cxnSp>
        <p:nvCxnSpPr>
          <p:cNvPr id="7" name="Straight Arrow Connector 6">
            <a:extLst>
              <a:ext uri="{FF2B5EF4-FFF2-40B4-BE49-F238E27FC236}">
                <a16:creationId xmlns:a16="http://schemas.microsoft.com/office/drawing/2014/main" id="{653F271F-2800-2C93-F561-B7E02435EAE1}"/>
              </a:ext>
            </a:extLst>
          </p:cNvPr>
          <p:cNvCxnSpPr>
            <a:cxnSpLocks/>
          </p:cNvCxnSpPr>
          <p:nvPr/>
        </p:nvCxnSpPr>
        <p:spPr>
          <a:xfrm>
            <a:off x="6682977" y="1628384"/>
            <a:ext cx="1421363" cy="286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F4AA335-F1F2-589A-5612-A4A25C3AEDBE}"/>
              </a:ext>
            </a:extLst>
          </p:cNvPr>
          <p:cNvCxnSpPr>
            <a:cxnSpLocks/>
          </p:cNvCxnSpPr>
          <p:nvPr/>
        </p:nvCxnSpPr>
        <p:spPr>
          <a:xfrm>
            <a:off x="6682977" y="2229633"/>
            <a:ext cx="1208420" cy="2018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78C1C8D-E708-D443-1D2F-37D70430D1FF}"/>
              </a:ext>
            </a:extLst>
          </p:cNvPr>
          <p:cNvCxnSpPr>
            <a:cxnSpLocks/>
          </p:cNvCxnSpPr>
          <p:nvPr/>
        </p:nvCxnSpPr>
        <p:spPr>
          <a:xfrm flipH="1">
            <a:off x="5056371" y="2823178"/>
            <a:ext cx="5374" cy="1202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436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1F0EECB-8418-7AFC-D650-5A55353AB23A}"/>
              </a:ext>
            </a:extLst>
          </p:cNvPr>
          <p:cNvSpPr>
            <a:spLocks noGrp="1"/>
          </p:cNvSpPr>
          <p:nvPr>
            <p:ph type="title"/>
          </p:nvPr>
        </p:nvSpPr>
        <p:spPr>
          <a:xfrm>
            <a:off x="289248" y="1123837"/>
            <a:ext cx="6451110" cy="1255469"/>
          </a:xfrm>
        </p:spPr>
        <p:txBody>
          <a:bodyPr>
            <a:normAutofit/>
          </a:bodyPr>
          <a:lstStyle/>
          <a:p>
            <a:r>
              <a:rPr lang="en-US" dirty="0"/>
              <a:t>Conclusion</a:t>
            </a:r>
          </a:p>
        </p:txBody>
      </p:sp>
      <p:sp>
        <p:nvSpPr>
          <p:cNvPr id="7" name="Content Placeholder 2">
            <a:extLst>
              <a:ext uri="{FF2B5EF4-FFF2-40B4-BE49-F238E27FC236}">
                <a16:creationId xmlns:a16="http://schemas.microsoft.com/office/drawing/2014/main" id="{43EC7D52-1B38-B522-9180-B90AE9979221}"/>
              </a:ext>
            </a:extLst>
          </p:cNvPr>
          <p:cNvSpPr>
            <a:spLocks noGrp="1"/>
          </p:cNvSpPr>
          <p:nvPr>
            <p:ph idx="1"/>
          </p:nvPr>
        </p:nvSpPr>
        <p:spPr>
          <a:xfrm>
            <a:off x="289248" y="2510395"/>
            <a:ext cx="6451109" cy="3274586"/>
          </a:xfrm>
        </p:spPr>
        <p:txBody>
          <a:bodyPr anchor="t">
            <a:normAutofit/>
          </a:bodyPr>
          <a:lstStyle/>
          <a:p>
            <a:pPr marL="0" indent="0">
              <a:buNone/>
            </a:pPr>
            <a:r>
              <a:rPr lang="en-US" dirty="0">
                <a:solidFill>
                  <a:schemeClr val="bg1"/>
                </a:solidFill>
              </a:rPr>
              <a:t>Overall, the multiple linear regression model that takes into 'Education’, ’Mom IQ' and interaction term as 'Education'*’Mom IQ' outperform any other regression models. However, this model does not have a good ability to predict new data. This may due to </a:t>
            </a:r>
          </a:p>
          <a:p>
            <a:pPr>
              <a:buClr>
                <a:schemeClr val="bg1"/>
              </a:buClr>
              <a:buFont typeface="Wingdings" pitchFamily="2" charset="2"/>
              <a:buChar char="§"/>
            </a:pPr>
            <a:r>
              <a:rPr lang="en-US" dirty="0">
                <a:solidFill>
                  <a:schemeClr val="bg1"/>
                </a:solidFill>
              </a:rPr>
              <a:t>The sample size being too small </a:t>
            </a:r>
          </a:p>
          <a:p>
            <a:pPr>
              <a:buClr>
                <a:schemeClr val="bg1"/>
              </a:buClr>
              <a:buFont typeface="Wingdings" pitchFamily="2" charset="2"/>
              <a:buChar char="§"/>
            </a:pPr>
            <a:r>
              <a:rPr lang="en-US" dirty="0">
                <a:solidFill>
                  <a:schemeClr val="bg1"/>
                </a:solidFill>
              </a:rPr>
              <a:t> Not sufficient effective predictors</a:t>
            </a:r>
          </a:p>
        </p:txBody>
      </p:sp>
      <p:pic>
        <p:nvPicPr>
          <p:cNvPr id="1034" name="Picture 10" descr="Great idea Images | Free Vectors, Stock Photos &amp; PSD">
            <a:extLst>
              <a:ext uri="{FF2B5EF4-FFF2-40B4-BE49-F238E27FC236}">
                <a16:creationId xmlns:a16="http://schemas.microsoft.com/office/drawing/2014/main" id="{900B7332-F577-D4E1-FCFB-4BE010D5D7C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52944" y="1535135"/>
            <a:ext cx="3778286" cy="3778286"/>
          </a:xfrm>
          <a:prstGeom prst="rect">
            <a:avLst/>
          </a:prstGeom>
          <a:noFill/>
          <a:extLst>
            <a:ext uri="{909E8E84-426E-40DD-AFC4-6F175D3DCCD1}">
              <a14:hiddenFill xmlns:a14="http://schemas.microsoft.com/office/drawing/2010/main">
                <a:solidFill>
                  <a:srgbClr val="FFFFFF"/>
                </a:solidFill>
              </a14:hiddenFill>
            </a:ext>
          </a:extLst>
        </p:spPr>
      </p:pic>
      <p:sp>
        <p:nvSpPr>
          <p:cNvPr id="1048" name="Rectangle 1047">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804151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27">
            <a:extLst>
              <a:ext uri="{FF2B5EF4-FFF2-40B4-BE49-F238E27FC236}">
                <a16:creationId xmlns:a16="http://schemas.microsoft.com/office/drawing/2014/main" id="{13577A01-3DD8-4E33-BEE1-3065F7E6F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599"/>
            <a:ext cx="705248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1F0EECB-8418-7AFC-D650-5A55353AB23A}"/>
              </a:ext>
            </a:extLst>
          </p:cNvPr>
          <p:cNvSpPr>
            <a:spLocks noGrp="1"/>
          </p:cNvSpPr>
          <p:nvPr>
            <p:ph type="title"/>
          </p:nvPr>
        </p:nvSpPr>
        <p:spPr>
          <a:xfrm>
            <a:off x="289248" y="1123837"/>
            <a:ext cx="6451110" cy="1255469"/>
          </a:xfrm>
        </p:spPr>
        <p:txBody>
          <a:bodyPr>
            <a:normAutofit/>
          </a:bodyPr>
          <a:lstStyle/>
          <a:p>
            <a:r>
              <a:rPr lang="en-US"/>
              <a:t>Recommendation</a:t>
            </a:r>
          </a:p>
        </p:txBody>
      </p:sp>
      <p:sp>
        <p:nvSpPr>
          <p:cNvPr id="67" name="Content Placeholder 2">
            <a:extLst>
              <a:ext uri="{FF2B5EF4-FFF2-40B4-BE49-F238E27FC236}">
                <a16:creationId xmlns:a16="http://schemas.microsoft.com/office/drawing/2014/main" id="{43EC7D52-1B38-B522-9180-B90AE9979221}"/>
              </a:ext>
            </a:extLst>
          </p:cNvPr>
          <p:cNvSpPr>
            <a:spLocks noGrp="1"/>
          </p:cNvSpPr>
          <p:nvPr>
            <p:ph idx="1"/>
          </p:nvPr>
        </p:nvSpPr>
        <p:spPr>
          <a:xfrm>
            <a:off x="289248" y="2510395"/>
            <a:ext cx="6451109" cy="3274586"/>
          </a:xfrm>
        </p:spPr>
        <p:txBody>
          <a:bodyPr anchor="t">
            <a:normAutofit/>
          </a:bodyPr>
          <a:lstStyle/>
          <a:p>
            <a:pPr marL="0" indent="0">
              <a:buNone/>
            </a:pPr>
            <a:r>
              <a:rPr lang="en-US" sz="1700" dirty="0">
                <a:solidFill>
                  <a:srgbClr val="FFFFFF"/>
                </a:solidFill>
              </a:rPr>
              <a:t>Apart from ‘Education’ and ‘Mom IQ’ , there are other objectives that could make impact on the IQ during child's development like home environment, healthcare condition and learning resources</a:t>
            </a:r>
          </a:p>
          <a:p>
            <a:pPr marL="0" indent="0">
              <a:buNone/>
            </a:pPr>
            <a:r>
              <a:rPr lang="en-US" sz="1700" dirty="0">
                <a:solidFill>
                  <a:srgbClr val="FFFFFF"/>
                </a:solidFill>
              </a:rPr>
              <a:t>Suggestion would be to perform:</a:t>
            </a:r>
          </a:p>
          <a:p>
            <a:pPr>
              <a:buClr>
                <a:schemeClr val="bg1"/>
              </a:buClr>
              <a:buFont typeface="Wingdings" pitchFamily="2" charset="2"/>
              <a:buChar char="Ø"/>
            </a:pPr>
            <a:r>
              <a:rPr lang="en-US" sz="1700" b="1" dirty="0">
                <a:solidFill>
                  <a:srgbClr val="FFFFFF"/>
                </a:solidFill>
              </a:rPr>
              <a:t>Demographic segmentation</a:t>
            </a:r>
            <a:r>
              <a:rPr lang="en-US" sz="1700" dirty="0">
                <a:solidFill>
                  <a:srgbClr val="FFFFFF"/>
                </a:solidFill>
              </a:rPr>
              <a:t>: divide the sample by income/education level</a:t>
            </a:r>
          </a:p>
          <a:p>
            <a:pPr>
              <a:buClr>
                <a:schemeClr val="bg1"/>
              </a:buClr>
              <a:buFont typeface="Wingdings" pitchFamily="2" charset="2"/>
              <a:buChar char="Ø"/>
            </a:pPr>
            <a:r>
              <a:rPr lang="en-US" sz="1700" b="1" dirty="0">
                <a:solidFill>
                  <a:srgbClr val="FFFFFF"/>
                </a:solidFill>
              </a:rPr>
              <a:t>Geographic segmentation</a:t>
            </a:r>
            <a:r>
              <a:rPr lang="en-US" sz="1700" dirty="0">
                <a:solidFill>
                  <a:srgbClr val="FFFFFF"/>
                </a:solidFill>
              </a:rPr>
              <a:t>: different regions may mean different access to education resources</a:t>
            </a:r>
          </a:p>
          <a:p>
            <a:pPr>
              <a:buClr>
                <a:schemeClr val="bg1"/>
              </a:buClr>
              <a:buFont typeface="Wingdings" pitchFamily="2" charset="2"/>
              <a:buChar char="Ø"/>
            </a:pPr>
            <a:r>
              <a:rPr lang="en-US" sz="1700" b="1" dirty="0">
                <a:solidFill>
                  <a:srgbClr val="FFFFFF"/>
                </a:solidFill>
              </a:rPr>
              <a:t>Child health conditions</a:t>
            </a:r>
            <a:r>
              <a:rPr lang="en-US" sz="1700" dirty="0">
                <a:solidFill>
                  <a:srgbClr val="FFFFFF"/>
                </a:solidFill>
              </a:rPr>
              <a:t>: other health conditions may affect IQ development </a:t>
            </a:r>
          </a:p>
        </p:txBody>
      </p:sp>
      <p:pic>
        <p:nvPicPr>
          <p:cNvPr id="3" name="Picture 2" descr="Demographic Data: From Commodity to Strategic Planning Asset">
            <a:extLst>
              <a:ext uri="{FF2B5EF4-FFF2-40B4-BE49-F238E27FC236}">
                <a16:creationId xmlns:a16="http://schemas.microsoft.com/office/drawing/2014/main" id="{3A0F3B4B-694E-CD36-B143-38EE98A2D6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759" r="7764" b="-3"/>
          <a:stretch/>
        </p:blipFill>
        <p:spPr bwMode="auto">
          <a:xfrm>
            <a:off x="7545032" y="759599"/>
            <a:ext cx="3778286" cy="533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116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8C163-BED8-6C43-A307-865707C28F7D}"/>
              </a:ext>
            </a:extLst>
          </p:cNvPr>
          <p:cNvSpPr>
            <a:spLocks noGrp="1"/>
          </p:cNvSpPr>
          <p:nvPr>
            <p:ph type="title"/>
          </p:nvPr>
        </p:nvSpPr>
        <p:spPr/>
        <p:txBody>
          <a:bodyPr/>
          <a:lstStyle/>
          <a:p>
            <a:r>
              <a:rPr lang="en-US" dirty="0"/>
              <a:t>Data Preparation</a:t>
            </a:r>
            <a:br>
              <a:rPr lang="en-US" dirty="0"/>
            </a:br>
            <a:endParaRPr lang="en-US" sz="2400" dirty="0"/>
          </a:p>
        </p:txBody>
      </p:sp>
      <p:graphicFrame>
        <p:nvGraphicFramePr>
          <p:cNvPr id="11" name="Content Placeholder 2">
            <a:extLst>
              <a:ext uri="{FF2B5EF4-FFF2-40B4-BE49-F238E27FC236}">
                <a16:creationId xmlns:a16="http://schemas.microsoft.com/office/drawing/2014/main" id="{40D768F8-5BFC-20BB-5672-D4D3C5058F0A}"/>
              </a:ext>
            </a:extLst>
          </p:cNvPr>
          <p:cNvGraphicFramePr/>
          <p:nvPr>
            <p:extLst>
              <p:ext uri="{D42A27DB-BD31-4B8C-83A1-F6EECF244321}">
                <p14:modId xmlns:p14="http://schemas.microsoft.com/office/powerpoint/2010/main" val="1081853548"/>
              </p:ext>
            </p:extLst>
          </p:nvPr>
        </p:nvGraphicFramePr>
        <p:xfrm>
          <a:off x="3869267" y="864107"/>
          <a:ext cx="7529418" cy="5248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7927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Rectangle 5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4" name="Rectangle 53">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7" y="761999"/>
            <a:ext cx="7552943"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714FF76-EF92-F917-B3FB-D9C70F2D8116}"/>
              </a:ext>
            </a:extLst>
          </p:cNvPr>
          <p:cNvSpPr>
            <a:spLocks noGrp="1"/>
          </p:cNvSpPr>
          <p:nvPr>
            <p:ph type="title"/>
          </p:nvPr>
        </p:nvSpPr>
        <p:spPr>
          <a:xfrm>
            <a:off x="5015192" y="1368662"/>
            <a:ext cx="5371983" cy="1638183"/>
          </a:xfrm>
        </p:spPr>
        <p:txBody>
          <a:bodyPr vert="horz" lIns="91440" tIns="45720" rIns="91440" bIns="45720" rtlCol="0" anchor="b">
            <a:normAutofit/>
          </a:bodyPr>
          <a:lstStyle/>
          <a:p>
            <a:r>
              <a:rPr lang="en-US" sz="5900" spc="-100" dirty="0"/>
              <a:t>Reference</a:t>
            </a:r>
          </a:p>
        </p:txBody>
      </p:sp>
      <p:sp>
        <p:nvSpPr>
          <p:cNvPr id="6" name="Content Placeholder 5">
            <a:extLst>
              <a:ext uri="{FF2B5EF4-FFF2-40B4-BE49-F238E27FC236}">
                <a16:creationId xmlns:a16="http://schemas.microsoft.com/office/drawing/2014/main" id="{2634BF43-7FB1-691F-7896-90AED03F8F17}"/>
              </a:ext>
            </a:extLst>
          </p:cNvPr>
          <p:cNvSpPr>
            <a:spLocks noGrp="1"/>
          </p:cNvSpPr>
          <p:nvPr>
            <p:ph idx="1"/>
          </p:nvPr>
        </p:nvSpPr>
        <p:spPr>
          <a:xfrm>
            <a:off x="5054083" y="3429000"/>
            <a:ext cx="6037903" cy="2155646"/>
          </a:xfrm>
        </p:spPr>
        <p:txBody>
          <a:bodyPr vert="horz" lIns="91440" tIns="45720" rIns="91440" bIns="45720" rtlCol="0" anchor="t">
            <a:normAutofit/>
          </a:bodyPr>
          <a:lstStyle/>
          <a:p>
            <a:pPr marL="0" indent="0">
              <a:buNone/>
            </a:pPr>
            <a:r>
              <a:rPr lang="en-US" dirty="0">
                <a:solidFill>
                  <a:schemeClr val="accent1">
                    <a:lumMod val="20000"/>
                    <a:lumOff val="80000"/>
                  </a:schemeClr>
                </a:solidFill>
              </a:rPr>
              <a:t>Link to the GitHub File: </a:t>
            </a:r>
            <a:r>
              <a:rPr lang="en-US" i="1" dirty="0">
                <a:solidFill>
                  <a:schemeClr val="accent1">
                    <a:lumMod val="20000"/>
                    <a:lumOff val="80000"/>
                  </a:schemeClr>
                </a:solidFill>
                <a:hlinkClick r:id="rId3">
                  <a:extLst>
                    <a:ext uri="{A12FA001-AC4F-418D-AE19-62706E023703}">
                      <ahyp:hlinkClr xmlns:ahyp="http://schemas.microsoft.com/office/drawing/2018/hyperlinkcolor" val="tx"/>
                    </a:ext>
                  </a:extLst>
                </a:hlinkClick>
              </a:rPr>
              <a:t>https</a:t>
            </a:r>
            <a:r>
              <a:rPr lang="en-US" b="1" i="1" dirty="0">
                <a:solidFill>
                  <a:schemeClr val="accent1">
                    <a:lumMod val="20000"/>
                    <a:lumOff val="80000"/>
                  </a:schemeClr>
                </a:solidFill>
                <a:hlinkClick r:id="rId3">
                  <a:extLst>
                    <a:ext uri="{A12FA001-AC4F-418D-AE19-62706E023703}">
                      <ahyp:hlinkClr xmlns:ahyp="http://schemas.microsoft.com/office/drawing/2018/hyperlinkcolor" val="tx"/>
                    </a:ext>
                  </a:extLst>
                </a:hlinkClick>
              </a:rPr>
              <a:t>://github.com/yzhu06/CognitiveTestScorePredict</a:t>
            </a:r>
            <a:endParaRPr lang="en-US" b="1" i="1" dirty="0">
              <a:solidFill>
                <a:schemeClr val="accent1">
                  <a:lumMod val="20000"/>
                  <a:lumOff val="80000"/>
                </a:schemeClr>
              </a:solidFill>
            </a:endParaRPr>
          </a:p>
          <a:p>
            <a:pPr marL="0" indent="0">
              <a:buNone/>
            </a:pPr>
            <a:r>
              <a:rPr lang="en-US" dirty="0">
                <a:solidFill>
                  <a:schemeClr val="accent1">
                    <a:lumMod val="20000"/>
                    <a:lumOff val="80000"/>
                  </a:schemeClr>
                </a:solidFill>
              </a:rPr>
              <a:t>Cognitive Test: What it is, Different Types &amp; Results</a:t>
            </a:r>
          </a:p>
          <a:p>
            <a:pPr marL="0" indent="0">
              <a:buNone/>
            </a:pPr>
            <a:r>
              <a:rPr lang="en-US" dirty="0">
                <a:solidFill>
                  <a:schemeClr val="accent1">
                    <a:lumMod val="20000"/>
                    <a:lumOff val="80000"/>
                  </a:schemeClr>
                </a:solidFill>
              </a:rPr>
              <a:t>(</a:t>
            </a:r>
            <a:r>
              <a:rPr lang="en-US" i="1" dirty="0">
                <a:solidFill>
                  <a:schemeClr val="bg1"/>
                </a:solidFill>
                <a:hlinkClick r:id="rId4">
                  <a:extLst>
                    <a:ext uri="{A12FA001-AC4F-418D-AE19-62706E023703}">
                      <ahyp:hlinkClr xmlns:ahyp="http://schemas.microsoft.com/office/drawing/2018/hyperlinkcolor" val="tx"/>
                    </a:ext>
                  </a:extLst>
                </a:hlinkClick>
              </a:rPr>
              <a:t>https://my.clevelandclinic.org/health/articles/22306-cognitive-test</a:t>
            </a:r>
            <a:r>
              <a:rPr lang="en-US" i="1" dirty="0">
                <a:solidFill>
                  <a:schemeClr val="bg1"/>
                </a:solidFill>
              </a:rPr>
              <a:t>) </a:t>
            </a:r>
            <a:r>
              <a:rPr lang="en-US" dirty="0">
                <a:solidFill>
                  <a:schemeClr val="accent1">
                    <a:lumMod val="20000"/>
                    <a:lumOff val="80000"/>
                  </a:schemeClr>
                </a:solidFill>
              </a:rPr>
              <a:t>Accessed 12/1/22</a:t>
            </a:r>
          </a:p>
        </p:txBody>
      </p:sp>
      <p:sp>
        <p:nvSpPr>
          <p:cNvPr id="58" name="Rectangle 57">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4" name="Graphic 33" descr="Link">
            <a:extLst>
              <a:ext uri="{FF2B5EF4-FFF2-40B4-BE49-F238E27FC236}">
                <a16:creationId xmlns:a16="http://schemas.microsoft.com/office/drawing/2014/main" id="{CE0E68DF-6F37-4496-8162-4057616104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6177" y="1695799"/>
            <a:ext cx="3458249" cy="3458249"/>
          </a:xfrm>
          <a:prstGeom prst="rect">
            <a:avLst/>
          </a:prstGeom>
        </p:spPr>
      </p:pic>
    </p:spTree>
    <p:extLst>
      <p:ext uri="{BB962C8B-B14F-4D97-AF65-F5344CB8AC3E}">
        <p14:creationId xmlns:p14="http://schemas.microsoft.com/office/powerpoint/2010/main" val="2290314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25D5C296-F4B1-4AE5-8EEB-9FEB7ED17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E1FAA528-0184-D9B1-F0C5-7C6662725982}"/>
              </a:ext>
            </a:extLst>
          </p:cNvPr>
          <p:cNvPicPr>
            <a:picLocks noChangeAspect="1"/>
          </p:cNvPicPr>
          <p:nvPr/>
        </p:nvPicPr>
        <p:blipFill rotWithShape="1">
          <a:blip r:embed="rId3">
            <a:duotone>
              <a:schemeClr val="accent1">
                <a:shade val="45000"/>
                <a:satMod val="135000"/>
              </a:schemeClr>
              <a:prstClr val="white"/>
            </a:duotone>
          </a:blip>
          <a:srcRect t="9274" r="-1" b="15707"/>
          <a:stretch/>
        </p:blipFill>
        <p:spPr>
          <a:xfrm>
            <a:off x="20" y="-1"/>
            <a:ext cx="12188932" cy="6858000"/>
          </a:xfrm>
          <a:prstGeom prst="rect">
            <a:avLst/>
          </a:prstGeom>
        </p:spPr>
      </p:pic>
      <p:sp>
        <p:nvSpPr>
          <p:cNvPr id="15" name="Rectangle 14">
            <a:extLst>
              <a:ext uri="{FF2B5EF4-FFF2-40B4-BE49-F238E27FC236}">
                <a16:creationId xmlns:a16="http://schemas.microsoft.com/office/drawing/2014/main" id="{9C1ACE66-194D-48C4-A14A-6933B3528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lumMod val="5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11157A8-B50A-E7EA-C804-758E4038961E}"/>
              </a:ext>
            </a:extLst>
          </p:cNvPr>
          <p:cNvSpPr>
            <a:spLocks noGrp="1"/>
          </p:cNvSpPr>
          <p:nvPr>
            <p:ph type="title"/>
          </p:nvPr>
        </p:nvSpPr>
        <p:spPr>
          <a:xfrm>
            <a:off x="643467" y="1298448"/>
            <a:ext cx="3685070" cy="3255264"/>
          </a:xfrm>
        </p:spPr>
        <p:txBody>
          <a:bodyPr vert="horz" lIns="91440" tIns="45720" rIns="91440" bIns="45720" rtlCol="0" anchor="b">
            <a:normAutofit/>
          </a:bodyPr>
          <a:lstStyle/>
          <a:p>
            <a:r>
              <a:rPr lang="en-US" sz="5000" spc="-100"/>
              <a:t>Thank you!</a:t>
            </a:r>
          </a:p>
        </p:txBody>
      </p:sp>
      <p:sp>
        <p:nvSpPr>
          <p:cNvPr id="17" name="Rectangle 16">
            <a:extLst>
              <a:ext uri="{FF2B5EF4-FFF2-40B4-BE49-F238E27FC236}">
                <a16:creationId xmlns:a16="http://schemas.microsoft.com/office/drawing/2014/main" id="{025B886A-7ED1-4B77-819B-76ACBEFB0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81760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8C163-BED8-6C43-A307-865707C28F7D}"/>
              </a:ext>
            </a:extLst>
          </p:cNvPr>
          <p:cNvSpPr>
            <a:spLocks noGrp="1"/>
          </p:cNvSpPr>
          <p:nvPr>
            <p:ph type="title"/>
          </p:nvPr>
        </p:nvSpPr>
        <p:spPr/>
        <p:txBody>
          <a:bodyPr/>
          <a:lstStyle/>
          <a:p>
            <a:r>
              <a:rPr lang="en-US" dirty="0"/>
              <a:t>Data Preparation</a:t>
            </a:r>
            <a:br>
              <a:rPr lang="en-US" dirty="0"/>
            </a:br>
            <a:endParaRPr lang="en-US" sz="2400" dirty="0"/>
          </a:p>
        </p:txBody>
      </p:sp>
      <p:graphicFrame>
        <p:nvGraphicFramePr>
          <p:cNvPr id="11" name="Content Placeholder 2">
            <a:extLst>
              <a:ext uri="{FF2B5EF4-FFF2-40B4-BE49-F238E27FC236}">
                <a16:creationId xmlns:a16="http://schemas.microsoft.com/office/drawing/2014/main" id="{40D768F8-5BFC-20BB-5672-D4D3C5058F0A}"/>
              </a:ext>
            </a:extLst>
          </p:cNvPr>
          <p:cNvGraphicFramePr/>
          <p:nvPr>
            <p:extLst>
              <p:ext uri="{D42A27DB-BD31-4B8C-83A1-F6EECF244321}">
                <p14:modId xmlns:p14="http://schemas.microsoft.com/office/powerpoint/2010/main" val="3867747653"/>
              </p:ext>
            </p:extLst>
          </p:nvPr>
        </p:nvGraphicFramePr>
        <p:xfrm>
          <a:off x="3869267" y="864107"/>
          <a:ext cx="7529418" cy="5248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picture containing text&#10;&#10;Description automatically generated">
            <a:extLst>
              <a:ext uri="{FF2B5EF4-FFF2-40B4-BE49-F238E27FC236}">
                <a16:creationId xmlns:a16="http://schemas.microsoft.com/office/drawing/2014/main" id="{755C8C97-3E08-E3ED-F035-5C1A90FCC2BD}"/>
              </a:ext>
            </a:extLst>
          </p:cNvPr>
          <p:cNvPicPr>
            <a:picLocks noChangeAspect="1"/>
          </p:cNvPicPr>
          <p:nvPr/>
        </p:nvPicPr>
        <p:blipFill>
          <a:blip r:embed="rId8"/>
          <a:stretch>
            <a:fillRect/>
          </a:stretch>
        </p:blipFill>
        <p:spPr>
          <a:xfrm>
            <a:off x="5357930" y="4220156"/>
            <a:ext cx="6581151" cy="2404493"/>
          </a:xfrm>
          <a:prstGeom prst="rect">
            <a:avLst/>
          </a:prstGeom>
        </p:spPr>
      </p:pic>
    </p:spTree>
    <p:extLst>
      <p:ext uri="{BB962C8B-B14F-4D97-AF65-F5344CB8AC3E}">
        <p14:creationId xmlns:p14="http://schemas.microsoft.com/office/powerpoint/2010/main" val="2259857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8C163-BED8-6C43-A307-865707C28F7D}"/>
              </a:ext>
            </a:extLst>
          </p:cNvPr>
          <p:cNvSpPr>
            <a:spLocks noGrp="1"/>
          </p:cNvSpPr>
          <p:nvPr>
            <p:ph type="title"/>
          </p:nvPr>
        </p:nvSpPr>
        <p:spPr/>
        <p:txBody>
          <a:bodyPr/>
          <a:lstStyle/>
          <a:p>
            <a:r>
              <a:rPr lang="en-US" dirty="0"/>
              <a:t>Data Preparation</a:t>
            </a:r>
            <a:br>
              <a:rPr lang="en-US" dirty="0"/>
            </a:br>
            <a:endParaRPr lang="en-US" sz="2400" dirty="0"/>
          </a:p>
        </p:txBody>
      </p:sp>
      <p:graphicFrame>
        <p:nvGraphicFramePr>
          <p:cNvPr id="11" name="Content Placeholder 2">
            <a:extLst>
              <a:ext uri="{FF2B5EF4-FFF2-40B4-BE49-F238E27FC236}">
                <a16:creationId xmlns:a16="http://schemas.microsoft.com/office/drawing/2014/main" id="{40D768F8-5BFC-20BB-5672-D4D3C5058F0A}"/>
              </a:ext>
            </a:extLst>
          </p:cNvPr>
          <p:cNvGraphicFramePr/>
          <p:nvPr>
            <p:extLst>
              <p:ext uri="{D42A27DB-BD31-4B8C-83A1-F6EECF244321}">
                <p14:modId xmlns:p14="http://schemas.microsoft.com/office/powerpoint/2010/main" val="150082331"/>
              </p:ext>
            </p:extLst>
          </p:nvPr>
        </p:nvGraphicFramePr>
        <p:xfrm>
          <a:off x="3869267" y="864107"/>
          <a:ext cx="7529418" cy="5248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C286C218-F917-7C5C-67E6-6D99791DFEFC}"/>
              </a:ext>
            </a:extLst>
          </p:cNvPr>
          <p:cNvPicPr>
            <a:picLocks noChangeAspect="1"/>
          </p:cNvPicPr>
          <p:nvPr/>
        </p:nvPicPr>
        <p:blipFill>
          <a:blip r:embed="rId8"/>
          <a:stretch>
            <a:fillRect/>
          </a:stretch>
        </p:blipFill>
        <p:spPr>
          <a:xfrm>
            <a:off x="4166681" y="4601986"/>
            <a:ext cx="7772400" cy="1907399"/>
          </a:xfrm>
          <a:prstGeom prst="rect">
            <a:avLst/>
          </a:prstGeom>
        </p:spPr>
      </p:pic>
    </p:spTree>
    <p:extLst>
      <p:ext uri="{BB962C8B-B14F-4D97-AF65-F5344CB8AC3E}">
        <p14:creationId xmlns:p14="http://schemas.microsoft.com/office/powerpoint/2010/main" val="1993142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8C163-BED8-6C43-A307-865707C28F7D}"/>
              </a:ext>
            </a:extLst>
          </p:cNvPr>
          <p:cNvSpPr>
            <a:spLocks noGrp="1"/>
          </p:cNvSpPr>
          <p:nvPr>
            <p:ph type="title"/>
          </p:nvPr>
        </p:nvSpPr>
        <p:spPr/>
        <p:txBody>
          <a:bodyPr/>
          <a:lstStyle/>
          <a:p>
            <a:r>
              <a:rPr lang="en-US" dirty="0"/>
              <a:t>Data Preparation</a:t>
            </a:r>
            <a:br>
              <a:rPr lang="en-US" dirty="0"/>
            </a:br>
            <a:endParaRPr lang="en-US" sz="2400" dirty="0"/>
          </a:p>
        </p:txBody>
      </p:sp>
      <p:graphicFrame>
        <p:nvGraphicFramePr>
          <p:cNvPr id="11" name="Content Placeholder 2">
            <a:extLst>
              <a:ext uri="{FF2B5EF4-FFF2-40B4-BE49-F238E27FC236}">
                <a16:creationId xmlns:a16="http://schemas.microsoft.com/office/drawing/2014/main" id="{40D768F8-5BFC-20BB-5672-D4D3C5058F0A}"/>
              </a:ext>
            </a:extLst>
          </p:cNvPr>
          <p:cNvGraphicFramePr/>
          <p:nvPr>
            <p:extLst>
              <p:ext uri="{D42A27DB-BD31-4B8C-83A1-F6EECF244321}">
                <p14:modId xmlns:p14="http://schemas.microsoft.com/office/powerpoint/2010/main" val="132681028"/>
              </p:ext>
            </p:extLst>
          </p:nvPr>
        </p:nvGraphicFramePr>
        <p:xfrm>
          <a:off x="3869267" y="864107"/>
          <a:ext cx="7529418" cy="5248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294A0BF0-B959-97BB-DB76-4706725A27D4}"/>
              </a:ext>
            </a:extLst>
          </p:cNvPr>
          <p:cNvPicPr>
            <a:picLocks noChangeAspect="1"/>
          </p:cNvPicPr>
          <p:nvPr/>
        </p:nvPicPr>
        <p:blipFill>
          <a:blip r:embed="rId8"/>
          <a:stretch>
            <a:fillRect/>
          </a:stretch>
        </p:blipFill>
        <p:spPr>
          <a:xfrm>
            <a:off x="2645023" y="1446949"/>
            <a:ext cx="4094909" cy="4546944"/>
          </a:xfrm>
          <a:prstGeom prst="rect">
            <a:avLst/>
          </a:prstGeom>
        </p:spPr>
      </p:pic>
    </p:spTree>
    <p:extLst>
      <p:ext uri="{BB962C8B-B14F-4D97-AF65-F5344CB8AC3E}">
        <p14:creationId xmlns:p14="http://schemas.microsoft.com/office/powerpoint/2010/main" val="1846931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8C163-BED8-6C43-A307-865707C28F7D}"/>
              </a:ext>
            </a:extLst>
          </p:cNvPr>
          <p:cNvSpPr>
            <a:spLocks noGrp="1"/>
          </p:cNvSpPr>
          <p:nvPr>
            <p:ph type="title"/>
          </p:nvPr>
        </p:nvSpPr>
        <p:spPr/>
        <p:txBody>
          <a:bodyPr/>
          <a:lstStyle/>
          <a:p>
            <a:r>
              <a:rPr lang="en-US" dirty="0"/>
              <a:t>Data Preparation</a:t>
            </a:r>
            <a:br>
              <a:rPr lang="en-US" dirty="0"/>
            </a:br>
            <a:endParaRPr lang="en-US" sz="2400" dirty="0"/>
          </a:p>
        </p:txBody>
      </p:sp>
      <p:graphicFrame>
        <p:nvGraphicFramePr>
          <p:cNvPr id="11" name="Content Placeholder 2">
            <a:extLst>
              <a:ext uri="{FF2B5EF4-FFF2-40B4-BE49-F238E27FC236}">
                <a16:creationId xmlns:a16="http://schemas.microsoft.com/office/drawing/2014/main" id="{40D768F8-5BFC-20BB-5672-D4D3C5058F0A}"/>
              </a:ext>
            </a:extLst>
          </p:cNvPr>
          <p:cNvGraphicFramePr/>
          <p:nvPr>
            <p:extLst>
              <p:ext uri="{D42A27DB-BD31-4B8C-83A1-F6EECF244321}">
                <p14:modId xmlns:p14="http://schemas.microsoft.com/office/powerpoint/2010/main" val="352502662"/>
              </p:ext>
            </p:extLst>
          </p:nvPr>
        </p:nvGraphicFramePr>
        <p:xfrm>
          <a:off x="3869267" y="864107"/>
          <a:ext cx="7529418" cy="5248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A72508A6-5321-0F15-A0DF-524A8EC3F854}"/>
              </a:ext>
            </a:extLst>
          </p:cNvPr>
          <p:cNvPicPr>
            <a:picLocks noChangeAspect="1"/>
          </p:cNvPicPr>
          <p:nvPr/>
        </p:nvPicPr>
        <p:blipFill>
          <a:blip r:embed="rId8"/>
          <a:stretch>
            <a:fillRect/>
          </a:stretch>
        </p:blipFill>
        <p:spPr>
          <a:xfrm>
            <a:off x="8591861" y="4247012"/>
            <a:ext cx="3142175" cy="2001385"/>
          </a:xfrm>
          <a:prstGeom prst="rect">
            <a:avLst/>
          </a:prstGeom>
        </p:spPr>
      </p:pic>
    </p:spTree>
    <p:extLst>
      <p:ext uri="{BB962C8B-B14F-4D97-AF65-F5344CB8AC3E}">
        <p14:creationId xmlns:p14="http://schemas.microsoft.com/office/powerpoint/2010/main" val="2141161598"/>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1462</TotalTime>
  <Words>4377</Words>
  <Application>Microsoft Macintosh PowerPoint</Application>
  <PresentationFormat>Widescreen</PresentationFormat>
  <Paragraphs>300</Paragraphs>
  <Slides>51</Slides>
  <Notes>51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-apple-system</vt:lpstr>
      <vt:lpstr>var(--jp-content-font-family)</vt:lpstr>
      <vt:lpstr>Arial</vt:lpstr>
      <vt:lpstr>Arial</vt:lpstr>
      <vt:lpstr>Calibri</vt:lpstr>
      <vt:lpstr>Corbel</vt:lpstr>
      <vt:lpstr>Wingdings</vt:lpstr>
      <vt:lpstr>Wingdings 2</vt:lpstr>
      <vt:lpstr>Frame</vt:lpstr>
      <vt:lpstr>Cognitive Test Scores of Preschoolers Prediction</vt:lpstr>
      <vt:lpstr>What is Cognitive Test?</vt:lpstr>
      <vt:lpstr>Cognitive Test Example</vt:lpstr>
      <vt:lpstr>Introduction </vt:lpstr>
      <vt:lpstr>Data Preparation </vt:lpstr>
      <vt:lpstr>Data Preparation </vt:lpstr>
      <vt:lpstr>Data Preparation </vt:lpstr>
      <vt:lpstr>Data Preparation </vt:lpstr>
      <vt:lpstr>Data Preparation </vt:lpstr>
      <vt:lpstr>Data Preparation </vt:lpstr>
      <vt:lpstr>Data Preparation </vt:lpstr>
      <vt:lpstr>Data Transformation One-hot encoding</vt:lpstr>
      <vt:lpstr>Data Transformation Transform data types</vt:lpstr>
      <vt:lpstr>Data Transformation Rename columns</vt:lpstr>
      <vt:lpstr>Exploratory Data Analysis First check the statistical measures of all variables  </vt:lpstr>
      <vt:lpstr>Exploratory Data Analysis Child IQ Visualization </vt:lpstr>
      <vt:lpstr>Exploratory Data Analysis Mom IQ Visualization </vt:lpstr>
      <vt:lpstr>Exploratory Data Analysis Mom Age  Visualization </vt:lpstr>
      <vt:lpstr>Exploratory Data Analysis Education Visualization </vt:lpstr>
      <vt:lpstr>Exploratory Data Analysis Work Time  Visualization </vt:lpstr>
      <vt:lpstr>Exploratory Data Analysis </vt:lpstr>
      <vt:lpstr>Exploratory Data Analysis </vt:lpstr>
      <vt:lpstr>Exploratory Data Analysis</vt:lpstr>
      <vt:lpstr>Exploratory Data Analysis </vt:lpstr>
      <vt:lpstr>Ordinary Least Square (OLS) Method</vt:lpstr>
      <vt:lpstr>Linear Regression for Single Predictor </vt:lpstr>
      <vt:lpstr>Simple Linear Regression</vt:lpstr>
      <vt:lpstr>Dummy Variable Trap</vt:lpstr>
      <vt:lpstr>Backward Stepwise Selection</vt:lpstr>
      <vt:lpstr>Multiple Linear Regression</vt:lpstr>
      <vt:lpstr>Full Model (including all predictors)</vt:lpstr>
      <vt:lpstr>Revised Model (after dropping ‘Mom Age’)</vt:lpstr>
      <vt:lpstr>Revised Model (after dropping ‘Work in 2/3 year ’)</vt:lpstr>
      <vt:lpstr>Revised Model (after dropping ‘Work FT 1year ’)</vt:lpstr>
      <vt:lpstr>Revised Model (after dropping ‘NoWork in 3year ’)</vt:lpstr>
      <vt:lpstr>Interaction Term Analysis</vt:lpstr>
      <vt:lpstr>Interaction Term Analysis</vt:lpstr>
      <vt:lpstr>Interaction Term Analysis</vt:lpstr>
      <vt:lpstr>Multiple Linear Regression with Interaction Term</vt:lpstr>
      <vt:lpstr>Evaluate Model’s Ability to Predict Future Value</vt:lpstr>
      <vt:lpstr>Evaluate Model’s Ability to Predict Future Value</vt:lpstr>
      <vt:lpstr>Evaluate Model’s Ability to Predict Future Value</vt:lpstr>
      <vt:lpstr>Evaluate Model’s Ability to Predict Future Value</vt:lpstr>
      <vt:lpstr>Scatter Plot of  Real Test Values  vs.  Predicted Values</vt:lpstr>
      <vt:lpstr>MAE, RMSE, and R2</vt:lpstr>
      <vt:lpstr>Residuals Analysis</vt:lpstr>
      <vt:lpstr>Coefficients Interpretation</vt:lpstr>
      <vt:lpstr>Conclusion</vt:lpstr>
      <vt:lpstr>Recommendation</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Test Scores of Preschoolers Prediction</dc:title>
  <dc:creator>5772</dc:creator>
  <cp:lastModifiedBy>5772</cp:lastModifiedBy>
  <cp:revision>22</cp:revision>
  <dcterms:created xsi:type="dcterms:W3CDTF">2022-11-30T19:41:45Z</dcterms:created>
  <dcterms:modified xsi:type="dcterms:W3CDTF">2022-12-05T19:48:36Z</dcterms:modified>
</cp:coreProperties>
</file>